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14" autoAdjust="0"/>
    <p:restoredTop sz="94660"/>
  </p:normalViewPr>
  <p:slideViewPr>
    <p:cSldViewPr snapToGrid="0" showGuides="1">
      <p:cViewPr varScale="1">
        <p:scale>
          <a:sx n="70" d="100"/>
          <a:sy n="70" d="100"/>
        </p:scale>
        <p:origin x="708" y="66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png>
</file>

<file path=ppt/media/image10.jpeg>
</file>

<file path=ppt/media/image11.jpeg>
</file>

<file path=ppt/media/image12.jpeg>
</file>

<file path=ppt/media/image13.png>
</file>

<file path=ppt/media/image2.png>
</file>

<file path=ppt/media/image3.png>
</file>

<file path=ppt/media/image4.png>
</file>

<file path=ppt/media/image5.png>
</file>

<file path=ppt/media/image6.jpeg>
</file>

<file path=ppt/media/image7.jpg>
</file>

<file path=ppt/media/image8.jpg>
</file>

<file path=ppt/media/image9.jp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30AD8-404E-4495-B25B-B18072C69C21}" type="datetimeFigureOut">
              <a:rPr lang="zh-CN" altLang="en-US" smtClean="0"/>
              <a:t>2014/3/23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66D9A-6456-4F65-A394-D2B8F5EFDC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14963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30AD8-404E-4495-B25B-B18072C69C21}" type="datetimeFigureOut">
              <a:rPr lang="zh-CN" altLang="en-US" smtClean="0"/>
              <a:t>2014/3/23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66D9A-6456-4F65-A394-D2B8F5EFDC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98952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30AD8-404E-4495-B25B-B18072C69C21}" type="datetimeFigureOut">
              <a:rPr lang="zh-CN" altLang="en-US" smtClean="0"/>
              <a:t>2014/3/23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66D9A-6456-4F65-A394-D2B8F5EFDC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08848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30AD8-404E-4495-B25B-B18072C69C21}" type="datetimeFigureOut">
              <a:rPr lang="zh-CN" altLang="en-US" smtClean="0"/>
              <a:t>2014/3/23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66D9A-6456-4F65-A394-D2B8F5EFDC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40169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30AD8-404E-4495-B25B-B18072C69C21}" type="datetimeFigureOut">
              <a:rPr lang="zh-CN" altLang="en-US" smtClean="0"/>
              <a:t>2014/3/23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66D9A-6456-4F65-A394-D2B8F5EFDC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86932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30AD8-404E-4495-B25B-B18072C69C21}" type="datetimeFigureOut">
              <a:rPr lang="zh-CN" altLang="en-US" smtClean="0"/>
              <a:t>2014/3/23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66D9A-6456-4F65-A394-D2B8F5EFDC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0746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30AD8-404E-4495-B25B-B18072C69C21}" type="datetimeFigureOut">
              <a:rPr lang="zh-CN" altLang="en-US" smtClean="0"/>
              <a:t>2014/3/23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66D9A-6456-4F65-A394-D2B8F5EFDC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15861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30AD8-404E-4495-B25B-B18072C69C21}" type="datetimeFigureOut">
              <a:rPr lang="zh-CN" altLang="en-US" smtClean="0"/>
              <a:t>2014/3/23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66D9A-6456-4F65-A394-D2B8F5EFDC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85821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30AD8-404E-4495-B25B-B18072C69C21}" type="datetimeFigureOut">
              <a:rPr lang="zh-CN" altLang="en-US" smtClean="0"/>
              <a:t>2014/3/23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66D9A-6456-4F65-A394-D2B8F5EFDC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37264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30AD8-404E-4495-B25B-B18072C69C21}" type="datetimeFigureOut">
              <a:rPr lang="zh-CN" altLang="en-US" smtClean="0"/>
              <a:t>2014/3/23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66D9A-6456-4F65-A394-D2B8F5EFDC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2202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30AD8-404E-4495-B25B-B18072C69C21}" type="datetimeFigureOut">
              <a:rPr lang="zh-CN" altLang="en-US" smtClean="0"/>
              <a:t>2014/3/23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66D9A-6456-4F65-A394-D2B8F5EFDC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98741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E30AD8-404E-4495-B25B-B18072C69C21}" type="datetimeFigureOut">
              <a:rPr lang="zh-CN" altLang="en-US" smtClean="0"/>
              <a:t>2014/3/23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666D9A-6456-4F65-A394-D2B8F5EFDC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89519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5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接箭头连接符 7"/>
          <p:cNvCxnSpPr/>
          <p:nvPr/>
        </p:nvCxnSpPr>
        <p:spPr>
          <a:xfrm flipH="1">
            <a:off x="0" y="0"/>
            <a:ext cx="12192000" cy="6858000"/>
          </a:xfrm>
          <a:prstGeom prst="straightConnector1">
            <a:avLst/>
          </a:prstGeom>
          <a:ln w="1905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椭圆 15"/>
          <p:cNvSpPr/>
          <p:nvPr/>
        </p:nvSpPr>
        <p:spPr>
          <a:xfrm>
            <a:off x="4989342" y="1824888"/>
            <a:ext cx="2213316" cy="2213316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4">
            <a:clrChange>
              <a:clrFrom>
                <a:srgbClr val="F2F2F2"/>
              </a:clrFrom>
              <a:clrTo>
                <a:srgbClr val="F2F2F2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266750" y="4129700"/>
            <a:ext cx="1658500" cy="1196482"/>
          </a:xfrm>
          <a:prstGeom prst="rect">
            <a:avLst/>
          </a:prstGeom>
        </p:spPr>
      </p:pic>
      <p:grpSp>
        <p:nvGrpSpPr>
          <p:cNvPr id="18" name="组合 17"/>
          <p:cNvGrpSpPr/>
          <p:nvPr/>
        </p:nvGrpSpPr>
        <p:grpSpPr>
          <a:xfrm>
            <a:off x="123418" y="133001"/>
            <a:ext cx="1808934" cy="928132"/>
            <a:chOff x="123418" y="161137"/>
            <a:chExt cx="1808934" cy="928132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2F2F2"/>
                </a:clrFrom>
                <a:clrTo>
                  <a:srgbClr val="F2F2F2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27855" y="161137"/>
              <a:ext cx="420785" cy="464066"/>
            </a:xfrm>
            <a:prstGeom prst="rect">
              <a:avLst/>
            </a:prstGeom>
          </p:spPr>
        </p:pic>
        <p:sp>
          <p:nvSpPr>
            <p:cNvPr id="12" name="文本框 11"/>
            <p:cNvSpPr txBox="1"/>
            <p:nvPr/>
          </p:nvSpPr>
          <p:spPr>
            <a:xfrm>
              <a:off x="548640" y="208504"/>
              <a:ext cx="13837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13929520390</a:t>
              </a:r>
              <a:endPara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548640" y="672570"/>
              <a:ext cx="12747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1643445567</a:t>
              </a:r>
              <a:endPara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</p:txBody>
        </p:sp>
        <p:pic>
          <p:nvPicPr>
            <p:cNvPr id="17" name="图片 16"/>
            <p:cNvPicPr>
              <a:picLocks noChangeAspect="1"/>
            </p:cNvPicPr>
            <p:nvPr/>
          </p:nvPicPr>
          <p:blipFill>
            <a:blip r:embed="rId6">
              <a:clrChange>
                <a:clrFrom>
                  <a:srgbClr val="F2F2F2"/>
                </a:clrFrom>
                <a:clrTo>
                  <a:srgbClr val="F2F2F2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23418" y="722298"/>
              <a:ext cx="430242" cy="366971"/>
            </a:xfrm>
            <a:prstGeom prst="rect">
              <a:avLst/>
            </a:prstGeom>
          </p:spPr>
        </p:pic>
      </p:grpSp>
      <p:sp>
        <p:nvSpPr>
          <p:cNvPr id="4" name="文本框 3"/>
          <p:cNvSpPr txBox="1"/>
          <p:nvPr/>
        </p:nvSpPr>
        <p:spPr>
          <a:xfrm>
            <a:off x="4672715" y="1479512"/>
            <a:ext cx="289496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96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TOM</a:t>
            </a:r>
            <a:endParaRPr lang="zh-CN" altLang="en-US" sz="96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696374" y="2387452"/>
            <a:ext cx="284763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8000" b="1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TANG</a:t>
            </a:r>
            <a:endParaRPr lang="zh-CN" altLang="en-US" sz="8000" b="1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832820" y="3467981"/>
            <a:ext cx="25747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8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@</a:t>
            </a:r>
            <a:r>
              <a:rPr lang="zh-CN" altLang="en-US" sz="28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汤是一门</a:t>
            </a:r>
            <a:r>
              <a:rPr lang="en-US" altLang="zh-CN" sz="28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PPT</a:t>
            </a:r>
            <a:endParaRPr lang="zh-CN" altLang="en-US" sz="28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pic>
        <p:nvPicPr>
          <p:cNvPr id="15" name="齐秦-像疯了一样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82400" y="689414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781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 30"/>
          <p:cNvSpPr/>
          <p:nvPr/>
        </p:nvSpPr>
        <p:spPr>
          <a:xfrm>
            <a:off x="6485453" y="1983545"/>
            <a:ext cx="1210013" cy="11254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/>
          <p:cNvSpPr/>
          <p:nvPr/>
        </p:nvSpPr>
        <p:spPr>
          <a:xfrm>
            <a:off x="8820150" y="3887749"/>
            <a:ext cx="3035300" cy="14386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/>
          <p:cNvSpPr/>
          <p:nvPr/>
        </p:nvSpPr>
        <p:spPr>
          <a:xfrm>
            <a:off x="8820150" y="3411415"/>
            <a:ext cx="3035300" cy="20639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/>
          <p:cNvSpPr/>
          <p:nvPr/>
        </p:nvSpPr>
        <p:spPr>
          <a:xfrm>
            <a:off x="8820150" y="914399"/>
            <a:ext cx="3035300" cy="376871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箭头连接符 9"/>
          <p:cNvCxnSpPr/>
          <p:nvPr/>
        </p:nvCxnSpPr>
        <p:spPr>
          <a:xfrm flipH="1">
            <a:off x="0" y="0"/>
            <a:ext cx="12192000" cy="6858000"/>
          </a:xfrm>
          <a:prstGeom prst="straightConnector1">
            <a:avLst/>
          </a:prstGeom>
          <a:ln w="1905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2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63" b="10840"/>
          <a:stretch/>
        </p:blipFill>
        <p:spPr>
          <a:xfrm>
            <a:off x="351693" y="1983545"/>
            <a:ext cx="5401994" cy="2855741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8689339" y="503305"/>
            <a:ext cx="330571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WHO IS </a:t>
            </a:r>
            <a:r>
              <a:rPr lang="en-US" altLang="zh-CN" sz="6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ME</a:t>
            </a:r>
            <a:r>
              <a:rPr lang="en-US" altLang="zh-CN" sz="36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?</a:t>
            </a:r>
            <a:endParaRPr lang="zh-CN" altLang="en-US" sz="36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9602121" y="1403710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2800">
                <a:latin typeface="华文楷体" panose="02010600040101010101" pitchFamily="2" charset="-122"/>
                <a:ea typeface="华文楷体" panose="02010600040101010101" pitchFamily="2" charset="-122"/>
              </a:defRPr>
            </a:lvl1pPr>
          </a:lstStyle>
          <a:p>
            <a:pPr algn="r"/>
            <a:r>
              <a:rPr lang="en-US" altLang="zh-CN" sz="2400" dirty="0" smtClean="0"/>
              <a:t>——</a:t>
            </a:r>
            <a:r>
              <a:rPr lang="zh-CN" altLang="en-US" sz="2400" dirty="0" smtClean="0"/>
              <a:t>截止</a:t>
            </a:r>
            <a:r>
              <a:rPr lang="zh-CN" altLang="en-US" sz="2400" dirty="0"/>
              <a:t>至大三</a:t>
            </a:r>
          </a:p>
        </p:txBody>
      </p:sp>
      <p:sp>
        <p:nvSpPr>
          <p:cNvPr id="13" name="矩形 12"/>
          <p:cNvSpPr/>
          <p:nvPr/>
        </p:nvSpPr>
        <p:spPr>
          <a:xfrm>
            <a:off x="7962831" y="1871213"/>
            <a:ext cx="136407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0" lang="zh-CN" altLang="en-US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广东商学院</a:t>
            </a:r>
            <a:endParaRPr lang="zh-CN" altLang="en-US" dirty="0"/>
          </a:p>
        </p:txBody>
      </p:sp>
      <p:sp>
        <p:nvSpPr>
          <p:cNvPr id="14" name="矩形 13"/>
          <p:cNvSpPr/>
          <p:nvPr/>
        </p:nvSpPr>
        <p:spPr>
          <a:xfrm>
            <a:off x="6370168" y="1762442"/>
            <a:ext cx="1435008" cy="51001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>
                <a:latin typeface="华文楷体" panose="02010600040101010101" pitchFamily="2" charset="-122"/>
                <a:ea typeface="华文楷体" panose="02010600040101010101" pitchFamily="2" charset="-122"/>
              </a:rPr>
              <a:t>2009.9-</a:t>
            </a:r>
            <a:r>
              <a:rPr lang="zh-CN" altLang="en-US" sz="2000" dirty="0">
                <a:latin typeface="华文楷体" panose="02010600040101010101" pitchFamily="2" charset="-122"/>
                <a:ea typeface="华文楷体" panose="02010600040101010101" pitchFamily="2" charset="-122"/>
              </a:rPr>
              <a:t>至今</a:t>
            </a:r>
            <a:endParaRPr lang="en-US" altLang="zh-CN" sz="20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6225898" y="2706973"/>
            <a:ext cx="1579278" cy="51001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2010.9-2011.6</a:t>
            </a:r>
            <a:endParaRPr lang="zh-CN" altLang="en-US" sz="20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6370168" y="2234707"/>
            <a:ext cx="1435008" cy="51001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2012.5-</a:t>
            </a:r>
            <a:r>
              <a:rPr lang="zh-CN" altLang="en-US" sz="20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至今</a:t>
            </a:r>
            <a:endParaRPr lang="en-US" altLang="zh-CN" sz="20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9391511" y="1865375"/>
            <a:ext cx="18582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0" lang="zh-CN" altLang="en-US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 国际经济与贸易</a:t>
            </a:r>
            <a:endParaRPr lang="zh-CN" altLang="en-US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8643566" y="3887749"/>
            <a:ext cx="0" cy="2970251"/>
          </a:xfrm>
          <a:prstGeom prst="line">
            <a:avLst/>
          </a:prstGeom>
          <a:ln w="1905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 18"/>
          <p:cNvSpPr/>
          <p:nvPr/>
        </p:nvSpPr>
        <p:spPr>
          <a:xfrm>
            <a:off x="7962831" y="2370579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0" lang="zh-CN" altLang="en-US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预备党员</a:t>
            </a:r>
            <a:endParaRPr lang="zh-CN" altLang="en-US" dirty="0"/>
          </a:p>
        </p:txBody>
      </p:sp>
      <p:sp>
        <p:nvSpPr>
          <p:cNvPr id="20" name="矩形 19"/>
          <p:cNvSpPr/>
          <p:nvPr/>
        </p:nvSpPr>
        <p:spPr>
          <a:xfrm>
            <a:off x="7962831" y="2847652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0" lang="zh-CN" altLang="en-US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校三等奖学金</a:t>
            </a:r>
            <a:endParaRPr lang="zh-CN" altLang="en-US" dirty="0"/>
          </a:p>
        </p:txBody>
      </p:sp>
      <p:sp>
        <p:nvSpPr>
          <p:cNvPr id="22" name="矩形 21"/>
          <p:cNvSpPr/>
          <p:nvPr/>
        </p:nvSpPr>
        <p:spPr>
          <a:xfrm>
            <a:off x="8689339" y="3329424"/>
            <a:ext cx="34163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座右铭：钢铁男儿，金子心肠。</a:t>
            </a:r>
          </a:p>
        </p:txBody>
      </p:sp>
      <p:sp>
        <p:nvSpPr>
          <p:cNvPr id="29" name="矩形 28"/>
          <p:cNvSpPr/>
          <p:nvPr/>
        </p:nvSpPr>
        <p:spPr>
          <a:xfrm>
            <a:off x="8689339" y="3698756"/>
            <a:ext cx="316611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国际贸易</a:t>
            </a: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 91</a:t>
            </a:r>
            <a:r>
              <a:rPr lang="zh-CN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；国际金融</a:t>
            </a: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 88</a:t>
            </a:r>
            <a:r>
              <a:rPr lang="zh-CN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；商务函电</a:t>
            </a: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89</a:t>
            </a:r>
            <a:r>
              <a:rPr lang="zh-CN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；</a:t>
            </a:r>
            <a:endParaRPr lang="en-US" altLang="zh-CN" dirty="0"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CN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国际贸易实务</a:t>
            </a: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 85</a:t>
            </a:r>
            <a:r>
              <a:rPr lang="zh-CN" altLang="zh-CN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；国际</a:t>
            </a:r>
            <a:r>
              <a:rPr lang="zh-CN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商务谈判</a:t>
            </a: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 85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6867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图片 28"/>
          <p:cNvPicPr>
            <a:picLocks noChangeAspect="1"/>
          </p:cNvPicPr>
          <p:nvPr/>
        </p:nvPicPr>
        <p:blipFill rotWithShape="1">
          <a:blip r:embed="rId2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185"/>
          <a:stretch/>
        </p:blipFill>
        <p:spPr>
          <a:xfrm flipH="1">
            <a:off x="6119062" y="0"/>
            <a:ext cx="6072937" cy="6858000"/>
          </a:xfrm>
          <a:prstGeom prst="rect">
            <a:avLst/>
          </a:prstGeom>
        </p:spPr>
      </p:pic>
      <p:cxnSp>
        <p:nvCxnSpPr>
          <p:cNvPr id="2" name="直接箭头连接符 1"/>
          <p:cNvCxnSpPr/>
          <p:nvPr/>
        </p:nvCxnSpPr>
        <p:spPr>
          <a:xfrm flipH="1">
            <a:off x="0" y="1722120"/>
            <a:ext cx="9130453" cy="5135880"/>
          </a:xfrm>
          <a:prstGeom prst="straightConnector1">
            <a:avLst/>
          </a:prstGeom>
          <a:ln w="1905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矩形 29"/>
          <p:cNvSpPr/>
          <p:nvPr/>
        </p:nvSpPr>
        <p:spPr>
          <a:xfrm>
            <a:off x="350883" y="1580201"/>
            <a:ext cx="2967125" cy="26668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2574429" y="5898427"/>
            <a:ext cx="5248771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 </a:t>
            </a:r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学院文艺团团长          </a:t>
            </a:r>
            <a:r>
              <a:rPr lang="en-US" altLang="zh-CN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 </a:t>
            </a:r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国标队模特队队员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2682080" y="3665958"/>
            <a:ext cx="554400" cy="554400"/>
            <a:chOff x="315638" y="4462218"/>
            <a:chExt cx="554400" cy="554400"/>
          </a:xfrm>
        </p:grpSpPr>
        <p:sp>
          <p:nvSpPr>
            <p:cNvPr id="5" name="矩形 4"/>
            <p:cNvSpPr/>
            <p:nvPr/>
          </p:nvSpPr>
          <p:spPr>
            <a:xfrm>
              <a:off x="315638" y="4462218"/>
              <a:ext cx="554400" cy="5544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366901" y="4537701"/>
              <a:ext cx="44114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solidFill>
                    <a:schemeClr val="bg1"/>
                  </a:solidFill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模</a:t>
              </a: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2676716" y="5293289"/>
            <a:ext cx="554400" cy="554400"/>
            <a:chOff x="2942724" y="4462218"/>
            <a:chExt cx="554400" cy="554400"/>
          </a:xfrm>
        </p:grpSpPr>
        <p:sp>
          <p:nvSpPr>
            <p:cNvPr id="8" name="矩形 7"/>
            <p:cNvSpPr/>
            <p:nvPr/>
          </p:nvSpPr>
          <p:spPr>
            <a:xfrm>
              <a:off x="2942724" y="4462218"/>
              <a:ext cx="554400" cy="554400"/>
            </a:xfrm>
            <a:prstGeom prst="rect">
              <a:avLst/>
            </a:prstGeom>
            <a:solidFill>
              <a:schemeClr val="tx1">
                <a:alpha val="2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2999351" y="4539363"/>
              <a:ext cx="44114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国</a:t>
              </a: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323173" y="3665914"/>
            <a:ext cx="554444" cy="554444"/>
            <a:chOff x="407838" y="4554418"/>
            <a:chExt cx="554444" cy="554444"/>
          </a:xfrm>
        </p:grpSpPr>
        <p:sp>
          <p:nvSpPr>
            <p:cNvPr id="11" name="矩形 10"/>
            <p:cNvSpPr/>
            <p:nvPr/>
          </p:nvSpPr>
          <p:spPr>
            <a:xfrm>
              <a:off x="407838" y="4554418"/>
              <a:ext cx="554444" cy="55444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462892" y="4629945"/>
              <a:ext cx="44114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solidFill>
                    <a:schemeClr val="bg1"/>
                  </a:solidFill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书</a:t>
              </a: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319316" y="5293289"/>
            <a:ext cx="554400" cy="554400"/>
            <a:chOff x="2942724" y="4462215"/>
            <a:chExt cx="554400" cy="554400"/>
          </a:xfrm>
        </p:grpSpPr>
        <p:sp>
          <p:nvSpPr>
            <p:cNvPr id="14" name="矩形 13"/>
            <p:cNvSpPr/>
            <p:nvPr/>
          </p:nvSpPr>
          <p:spPr>
            <a:xfrm>
              <a:off x="2942724" y="4462215"/>
              <a:ext cx="554400" cy="554400"/>
            </a:xfrm>
            <a:prstGeom prst="rect">
              <a:avLst/>
            </a:prstGeom>
            <a:solidFill>
              <a:schemeClr val="tx1">
                <a:alpha val="2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2999351" y="4564729"/>
              <a:ext cx="44114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运</a:t>
              </a:r>
              <a:endParaRPr lang="zh-CN" altLang="en-US" sz="2000" b="1" dirty="0"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</p:txBody>
        </p:sp>
      </p:grpSp>
      <p:sp>
        <p:nvSpPr>
          <p:cNvPr id="16" name="矩形 15"/>
          <p:cNvSpPr/>
          <p:nvPr/>
        </p:nvSpPr>
        <p:spPr>
          <a:xfrm>
            <a:off x="205117" y="4290554"/>
            <a:ext cx="230501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 </a:t>
            </a:r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阅读爱好者</a:t>
            </a:r>
            <a:endParaRPr lang="en-US" altLang="zh-CN" dirty="0" smtClean="0"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zh-CN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 </a:t>
            </a:r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读书笔记记录者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225254" y="5898427"/>
            <a:ext cx="1905384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 </a:t>
            </a:r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健身爱好者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297674" y="1471531"/>
            <a:ext cx="31908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Words that define me</a:t>
            </a:r>
            <a:endParaRPr lang="zh-CN" altLang="en-US" sz="2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220073" y="1846888"/>
            <a:ext cx="572478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tabLst>
                <a:tab pos="1457325" algn="l"/>
                <a:tab pos="3060700" algn="l"/>
              </a:tabLst>
            </a:pPr>
            <a:r>
              <a:rPr lang="zh-CN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对待工作认真负责，善于沟通、协调有较强的组织能力与团队精神；活泼开朗、乐观上进、有爱心并善于施教并行；上进心强、勤于学习能不断提高自身的能力与综合素质。 </a:t>
            </a:r>
          </a:p>
        </p:txBody>
      </p:sp>
      <p:grpSp>
        <p:nvGrpSpPr>
          <p:cNvPr id="21" name="组合 20"/>
          <p:cNvGrpSpPr/>
          <p:nvPr/>
        </p:nvGrpSpPr>
        <p:grpSpPr>
          <a:xfrm>
            <a:off x="5055560" y="3665958"/>
            <a:ext cx="554400" cy="554400"/>
            <a:chOff x="5332978" y="4462218"/>
            <a:chExt cx="554400" cy="554400"/>
          </a:xfrm>
        </p:grpSpPr>
        <p:sp>
          <p:nvSpPr>
            <p:cNvPr id="22" name="矩形 21"/>
            <p:cNvSpPr/>
            <p:nvPr/>
          </p:nvSpPr>
          <p:spPr>
            <a:xfrm>
              <a:off x="5332978" y="4462218"/>
              <a:ext cx="554400" cy="5544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5389605" y="4537701"/>
              <a:ext cx="44114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solidFill>
                    <a:schemeClr val="bg1"/>
                  </a:solidFill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篮</a:t>
              </a:r>
            </a:p>
          </p:txBody>
        </p:sp>
      </p:grpSp>
      <p:sp>
        <p:nvSpPr>
          <p:cNvPr id="24" name="矩形 23"/>
          <p:cNvSpPr/>
          <p:nvPr/>
        </p:nvSpPr>
        <p:spPr>
          <a:xfrm>
            <a:off x="2573010" y="4290554"/>
            <a:ext cx="2124123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</a:t>
            </a: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学校模特队队员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4941341" y="4290554"/>
            <a:ext cx="230501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 </a:t>
            </a:r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街头篮球实践者</a:t>
            </a:r>
            <a:endParaRPr lang="en-US" altLang="zh-CN" dirty="0" smtClean="0"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 </a:t>
            </a:r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班级篮球队队员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350883" y="914399"/>
            <a:ext cx="2967125" cy="376871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文本框 26"/>
          <p:cNvSpPr txBox="1"/>
          <p:nvPr/>
        </p:nvSpPr>
        <p:spPr>
          <a:xfrm>
            <a:off x="220072" y="503305"/>
            <a:ext cx="30551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Interests</a:t>
            </a:r>
            <a:endParaRPr lang="zh-CN" altLang="en-US" sz="60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33" name="直接箭头连接符 32"/>
          <p:cNvCxnSpPr/>
          <p:nvPr/>
        </p:nvCxnSpPr>
        <p:spPr>
          <a:xfrm flipH="1">
            <a:off x="10334171" y="0"/>
            <a:ext cx="1857830" cy="1045029"/>
          </a:xfrm>
          <a:prstGeom prst="straightConnector1">
            <a:avLst/>
          </a:prstGeom>
          <a:ln w="1905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6478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椭圆 20"/>
          <p:cNvSpPr/>
          <p:nvPr/>
        </p:nvSpPr>
        <p:spPr>
          <a:xfrm>
            <a:off x="9830004" y="3070497"/>
            <a:ext cx="2022404" cy="2022404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428314" y="1744566"/>
            <a:ext cx="1273877" cy="1908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428314" y="2879608"/>
            <a:ext cx="1273877" cy="1908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" name="直接箭头连接符 1"/>
          <p:cNvCxnSpPr/>
          <p:nvPr/>
        </p:nvCxnSpPr>
        <p:spPr>
          <a:xfrm flipH="1">
            <a:off x="0" y="0"/>
            <a:ext cx="12192000" cy="6858000"/>
          </a:xfrm>
          <a:prstGeom prst="straightConnector1">
            <a:avLst/>
          </a:prstGeom>
          <a:ln w="1905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矩形 2"/>
          <p:cNvSpPr/>
          <p:nvPr/>
        </p:nvSpPr>
        <p:spPr>
          <a:xfrm>
            <a:off x="8562975" y="914399"/>
            <a:ext cx="3289433" cy="376871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8373472" y="503305"/>
            <a:ext cx="361829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60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Education</a:t>
            </a:r>
            <a:endParaRPr lang="zh-CN" altLang="en-US" sz="60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248849" y="1518968"/>
            <a:ext cx="8227042" cy="2069894"/>
            <a:chOff x="1387362" y="4348203"/>
            <a:chExt cx="8227042" cy="2069894"/>
          </a:xfrm>
        </p:grpSpPr>
        <p:sp>
          <p:nvSpPr>
            <p:cNvPr id="6" name="矩形 5"/>
            <p:cNvSpPr/>
            <p:nvPr/>
          </p:nvSpPr>
          <p:spPr>
            <a:xfrm>
              <a:off x="3124294" y="4456974"/>
              <a:ext cx="3719351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乐昌市“五·一”模特商业演出</a:t>
              </a:r>
              <a:endParaRPr lang="zh-CN" altLang="en-US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451482" y="4348203"/>
              <a:ext cx="1515158" cy="5100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en-US" altLang="zh-CN" sz="2000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2012.4.30-5.1</a:t>
              </a:r>
            </a:p>
          </p:txBody>
        </p:sp>
        <p:sp>
          <p:nvSpPr>
            <p:cNvPr id="8" name="矩形 7"/>
            <p:cNvSpPr/>
            <p:nvPr/>
          </p:nvSpPr>
          <p:spPr>
            <a:xfrm>
              <a:off x="3124295" y="4764690"/>
              <a:ext cx="6086230" cy="88376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tabLst>
                  <a:tab pos="1457325" algn="l"/>
                  <a:tab pos="3060700" algn="l"/>
                </a:tabLst>
              </a:pPr>
              <a:r>
                <a:rPr lang="zh-CN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广州三百六度珠宝首饰</a:t>
              </a:r>
              <a:r>
                <a:rPr lang="en-US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 —— </a:t>
              </a:r>
              <a:r>
                <a:rPr lang="zh-CN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有限公司见习</a:t>
              </a:r>
            </a:p>
            <a:p>
              <a:pPr>
                <a:lnSpc>
                  <a:spcPct val="150000"/>
                </a:lnSpc>
                <a:tabLst>
                  <a:tab pos="1457325" algn="l"/>
                  <a:tab pos="3060700" algn="l"/>
                </a:tabLst>
              </a:pPr>
              <a:r>
                <a:rPr lang="zh-CN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维护店内珠宝，接待客户，</a:t>
              </a:r>
              <a:r>
                <a:rPr lang="en-US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10</a:t>
              </a:r>
              <a:r>
                <a:rPr lang="zh-CN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天销售额为</a:t>
              </a:r>
              <a:r>
                <a:rPr lang="en-US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5000</a:t>
              </a:r>
              <a:r>
                <a:rPr lang="zh-CN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元。</a:t>
              </a:r>
              <a:endParaRPr lang="zh-CN" altLang="en-US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124295" y="5534329"/>
              <a:ext cx="6490109" cy="88376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tabLst>
                  <a:tab pos="1457325" algn="l"/>
                  <a:tab pos="3060700" algn="l"/>
                </a:tabLst>
              </a:pPr>
              <a:r>
                <a:rPr lang="zh-CN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深圳世界大学生运动会</a:t>
              </a:r>
              <a:r>
                <a:rPr lang="en-US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 —— </a:t>
              </a:r>
              <a:r>
                <a:rPr lang="zh-CN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可口可乐运营人员</a:t>
              </a:r>
              <a:endParaRPr lang="en-US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endParaRPr>
            </a:p>
            <a:p>
              <a:pPr>
                <a:lnSpc>
                  <a:spcPct val="150000"/>
                </a:lnSpc>
                <a:tabLst>
                  <a:tab pos="1457325" algn="l"/>
                  <a:tab pos="3060700" algn="l"/>
                </a:tabLst>
              </a:pPr>
              <a:r>
                <a:rPr lang="zh-CN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全国</a:t>
              </a:r>
              <a:r>
                <a:rPr lang="en-US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50000</a:t>
              </a:r>
              <a:r>
                <a:rPr lang="zh-CN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名选拔者，</a:t>
              </a:r>
              <a:r>
                <a:rPr lang="en-US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500</a:t>
              </a:r>
              <a:r>
                <a:rPr lang="zh-CN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名运营人员之一。</a:t>
              </a:r>
              <a:endParaRPr lang="zh-CN" altLang="en-US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1387362" y="5515014"/>
              <a:ext cx="2031325" cy="51001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2000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2011.7-2011.8	</a:t>
              </a:r>
              <a:endParaRPr lang="zh-CN" altLang="en-US" sz="2000" dirty="0"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</p:txBody>
        </p:sp>
      </p:grpSp>
      <p:sp>
        <p:nvSpPr>
          <p:cNvPr id="13" name="矩形 12"/>
          <p:cNvSpPr/>
          <p:nvPr/>
        </p:nvSpPr>
        <p:spPr>
          <a:xfrm>
            <a:off x="2119085" y="4005349"/>
            <a:ext cx="9733323" cy="2288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9085" y="4005349"/>
            <a:ext cx="3051475" cy="2288606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8897" y="4005349"/>
            <a:ext cx="3051475" cy="2288606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0206" y="4005349"/>
            <a:ext cx="3051475" cy="2288606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0933" y="4005349"/>
            <a:ext cx="3051475" cy="2288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735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428314" y="1744566"/>
            <a:ext cx="1273877" cy="1908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428314" y="2134432"/>
            <a:ext cx="1273877" cy="1908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428314" y="2884756"/>
            <a:ext cx="1273877" cy="1908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" name="直接箭头连接符 1"/>
          <p:cNvCxnSpPr/>
          <p:nvPr/>
        </p:nvCxnSpPr>
        <p:spPr>
          <a:xfrm flipH="1">
            <a:off x="0" y="0"/>
            <a:ext cx="12192000" cy="6858000"/>
          </a:xfrm>
          <a:prstGeom prst="straightConnector1">
            <a:avLst/>
          </a:prstGeom>
          <a:ln w="1905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组合 3"/>
          <p:cNvGrpSpPr/>
          <p:nvPr/>
        </p:nvGrpSpPr>
        <p:grpSpPr>
          <a:xfrm>
            <a:off x="220072" y="1518968"/>
            <a:ext cx="10819859" cy="5491432"/>
            <a:chOff x="1387362" y="4348203"/>
            <a:chExt cx="10819859" cy="5491432"/>
          </a:xfrm>
        </p:grpSpPr>
        <p:sp>
          <p:nvSpPr>
            <p:cNvPr id="5" name="矩形 4"/>
            <p:cNvSpPr/>
            <p:nvPr/>
          </p:nvSpPr>
          <p:spPr>
            <a:xfrm>
              <a:off x="3124294" y="4456974"/>
              <a:ext cx="3719351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乐昌市“五·一”模特商业演出</a:t>
              </a:r>
              <a:endParaRPr lang="zh-CN" altLang="en-US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1451482" y="4348203"/>
              <a:ext cx="1515158" cy="5100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en-US" altLang="zh-CN" sz="2000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2012.4.30-5.1</a:t>
              </a:r>
            </a:p>
          </p:txBody>
        </p:sp>
        <p:sp>
          <p:nvSpPr>
            <p:cNvPr id="7" name="矩形 6"/>
            <p:cNvSpPr/>
            <p:nvPr/>
          </p:nvSpPr>
          <p:spPr>
            <a:xfrm>
              <a:off x="1507587" y="4764690"/>
              <a:ext cx="1459053" cy="51001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en-US" altLang="zh-CN" sz="2000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2012.1.10-20</a:t>
              </a:r>
            </a:p>
          </p:txBody>
        </p:sp>
        <p:sp>
          <p:nvSpPr>
            <p:cNvPr id="8" name="矩形 7"/>
            <p:cNvSpPr/>
            <p:nvPr/>
          </p:nvSpPr>
          <p:spPr>
            <a:xfrm>
              <a:off x="6111221" y="4775634"/>
              <a:ext cx="5415265" cy="5078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  <a:tabLst>
                  <a:tab pos="1457325" algn="l"/>
                  <a:tab pos="3060700" algn="l"/>
                </a:tabLst>
              </a:pPr>
              <a:r>
                <a:rPr lang="en-US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  <a:sym typeface="Wingdings" panose="05000000000000000000" pitchFamily="2" charset="2"/>
                </a:rPr>
                <a:t></a:t>
              </a:r>
              <a:r>
                <a:rPr lang="en-US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 </a:t>
              </a:r>
              <a:r>
                <a:rPr lang="zh-CN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维护店内珠宝，接待客户，</a:t>
              </a:r>
              <a:r>
                <a:rPr lang="en-US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10</a:t>
              </a:r>
              <a:r>
                <a:rPr lang="zh-CN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天销售额为</a:t>
              </a:r>
              <a:r>
                <a:rPr lang="en-US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5000</a:t>
              </a:r>
              <a:r>
                <a:rPr lang="zh-CN" altLang="zh-CN" dirty="0" smtClean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元</a:t>
              </a:r>
              <a:r>
                <a:rPr lang="zh-CN" altLang="en-US" dirty="0" smtClean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；</a:t>
              </a:r>
              <a:endParaRPr lang="zh-CN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9" name="直接连接符 8"/>
            <p:cNvCxnSpPr/>
            <p:nvPr/>
          </p:nvCxnSpPr>
          <p:spPr>
            <a:xfrm>
              <a:off x="3093360" y="4603208"/>
              <a:ext cx="0" cy="5236427"/>
            </a:xfrm>
            <a:prstGeom prst="line">
              <a:avLst/>
            </a:prstGeom>
            <a:ln w="19050"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矩形 9"/>
            <p:cNvSpPr/>
            <p:nvPr/>
          </p:nvSpPr>
          <p:spPr>
            <a:xfrm>
              <a:off x="3124295" y="4764690"/>
              <a:ext cx="3012363" cy="9233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  <a:tabLst>
                  <a:tab pos="1457325" algn="l"/>
                  <a:tab pos="3060700" algn="l"/>
                </a:tabLst>
              </a:pPr>
              <a:r>
                <a:rPr lang="zh-CN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广州三百六度珠宝</a:t>
              </a:r>
              <a:r>
                <a:rPr lang="zh-CN" altLang="zh-CN" dirty="0" smtClean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首饰</a:t>
              </a:r>
              <a:r>
                <a:rPr lang="en-US" altLang="zh-CN" dirty="0" smtClean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 ——</a:t>
              </a:r>
              <a:endParaRPr lang="en-US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endParaRPr>
            </a:p>
            <a:p>
              <a:pPr>
                <a:lnSpc>
                  <a:spcPct val="150000"/>
                </a:lnSpc>
                <a:tabLst>
                  <a:tab pos="1457325" algn="l"/>
                  <a:tab pos="3060700" algn="l"/>
                </a:tabLst>
              </a:pPr>
              <a:r>
                <a:rPr lang="zh-CN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有限公司见习</a:t>
              </a:r>
              <a:endParaRPr lang="zh-CN" altLang="en-US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3124295" y="5534329"/>
              <a:ext cx="3012363" cy="9233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  <a:tabLst>
                  <a:tab pos="1457325" algn="l"/>
                  <a:tab pos="3060700" algn="l"/>
                </a:tabLst>
              </a:pPr>
              <a:r>
                <a:rPr lang="zh-CN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深圳</a:t>
              </a:r>
              <a:r>
                <a:rPr lang="zh-CN" altLang="zh-CN" dirty="0" smtClean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世界大学生运动会</a:t>
              </a:r>
              <a:r>
                <a:rPr lang="en-US" altLang="zh-CN" dirty="0" smtClean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 ——</a:t>
              </a:r>
              <a:endParaRPr lang="en-US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endParaRPr>
            </a:p>
            <a:p>
              <a:pPr>
                <a:lnSpc>
                  <a:spcPct val="150000"/>
                </a:lnSpc>
                <a:tabLst>
                  <a:tab pos="1457325" algn="l"/>
                  <a:tab pos="3060700" algn="l"/>
                </a:tabLst>
              </a:pPr>
              <a:r>
                <a:rPr lang="zh-CN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可口可乐运营人员</a:t>
              </a:r>
              <a:endParaRPr lang="zh-CN" altLang="en-US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6111221" y="5550918"/>
              <a:ext cx="6096000" cy="881139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>
                <a:lnSpc>
                  <a:spcPct val="150000"/>
                </a:lnSpc>
                <a:spcAft>
                  <a:spcPts val="0"/>
                </a:spcAft>
                <a:tabLst>
                  <a:tab pos="1457325" algn="l"/>
                  <a:tab pos="3060700" algn="l"/>
                </a:tabLst>
              </a:pPr>
              <a:r>
                <a:rPr lang="en-US" altLang="zh-CN" dirty="0" smtClean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  <a:sym typeface="Wingdings" panose="05000000000000000000" pitchFamily="2" charset="2"/>
                </a:rPr>
                <a:t> </a:t>
              </a:r>
              <a:r>
                <a:rPr lang="zh-CN" altLang="zh-CN" dirty="0" smtClean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可口可乐公司</a:t>
              </a:r>
              <a:r>
                <a:rPr lang="zh-CN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实习证明</a:t>
              </a:r>
              <a:r>
                <a:rPr lang="zh-CN" altLang="zh-CN" dirty="0" smtClean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；</a:t>
              </a:r>
              <a:r>
                <a:rPr lang="en-US" altLang="zh-CN" dirty="0" smtClean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  <a:sym typeface="Wingdings" panose="05000000000000000000" pitchFamily="2" charset="2"/>
                </a:rPr>
                <a:t> </a:t>
              </a:r>
            </a:p>
            <a:p>
              <a:pPr>
                <a:lnSpc>
                  <a:spcPct val="150000"/>
                </a:lnSpc>
                <a:spcAft>
                  <a:spcPts val="0"/>
                </a:spcAft>
                <a:tabLst>
                  <a:tab pos="1457325" algn="l"/>
                  <a:tab pos="3060700" algn="l"/>
                </a:tabLst>
              </a:pPr>
              <a:r>
                <a:rPr lang="en-US" altLang="zh-CN" dirty="0" smtClean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  <a:sym typeface="Wingdings" panose="05000000000000000000" pitchFamily="2" charset="2"/>
                </a:rPr>
                <a:t> </a:t>
              </a:r>
              <a:r>
                <a:rPr lang="zh-CN" altLang="zh-CN" dirty="0" smtClean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全国</a:t>
              </a:r>
              <a:r>
                <a:rPr lang="en-US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50000</a:t>
              </a:r>
              <a:r>
                <a:rPr lang="zh-CN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名选拔者，</a:t>
              </a:r>
              <a:r>
                <a:rPr lang="en-US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500</a:t>
              </a:r>
              <a:r>
                <a:rPr lang="zh-CN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名运营人员之一。</a:t>
              </a:r>
            </a:p>
          </p:txBody>
        </p:sp>
        <p:sp>
          <p:nvSpPr>
            <p:cNvPr id="13" name="矩形 12"/>
            <p:cNvSpPr/>
            <p:nvPr/>
          </p:nvSpPr>
          <p:spPr>
            <a:xfrm>
              <a:off x="1387362" y="5515014"/>
              <a:ext cx="2031325" cy="51001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2000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2011.7-2011.8	</a:t>
              </a:r>
              <a:endParaRPr lang="zh-CN" altLang="en-US" sz="2000" dirty="0"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350883" y="914399"/>
            <a:ext cx="3626031" cy="376871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220072" y="503305"/>
            <a:ext cx="392864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Internships</a:t>
            </a:r>
            <a:endParaRPr lang="zh-CN" altLang="en-US" sz="60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2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6070" y="3760739"/>
            <a:ext cx="3583190" cy="2389958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3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0423" y="5058133"/>
            <a:ext cx="1638846" cy="1092564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4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0432" y="5056314"/>
            <a:ext cx="1638844" cy="1094383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9330439" y="5056314"/>
            <a:ext cx="2530175" cy="10943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8638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箭头连接符 1"/>
          <p:cNvCxnSpPr/>
          <p:nvPr/>
        </p:nvCxnSpPr>
        <p:spPr>
          <a:xfrm flipH="1">
            <a:off x="0" y="0"/>
            <a:ext cx="12192000" cy="6858000"/>
          </a:xfrm>
          <a:prstGeom prst="straightConnector1">
            <a:avLst/>
          </a:prstGeom>
          <a:ln w="1905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矩形 20"/>
          <p:cNvSpPr/>
          <p:nvPr/>
        </p:nvSpPr>
        <p:spPr>
          <a:xfrm>
            <a:off x="362111" y="2634804"/>
            <a:ext cx="1419418" cy="31822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362111" y="3142539"/>
            <a:ext cx="1419418" cy="31822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362111" y="4821101"/>
            <a:ext cx="1419418" cy="31822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362111" y="5627074"/>
            <a:ext cx="1419418" cy="31822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362111" y="1820742"/>
            <a:ext cx="1419418" cy="31822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3165230" y="1820742"/>
            <a:ext cx="9026769" cy="41245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8243669" y="914399"/>
            <a:ext cx="3608740" cy="376871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8049915" y="503305"/>
            <a:ext cx="393248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60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Experience</a:t>
            </a:r>
            <a:endParaRPr lang="zh-CN" altLang="en-US" sz="60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031837" y="1826581"/>
            <a:ext cx="136407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班长 </a:t>
            </a:r>
            <a:r>
              <a:rPr lang="en-US" altLang="zh-CN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——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446834" y="1717810"/>
            <a:ext cx="143500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2000" dirty="0" smtClean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2011.9-</a:t>
            </a:r>
            <a:r>
              <a:rPr lang="zh-CN" altLang="zh-CN" sz="2000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至今</a:t>
            </a:r>
            <a:endParaRPr lang="en-US" altLang="zh-CN" sz="2000" dirty="0">
              <a:solidFill>
                <a:schemeClr val="bg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446834" y="2473377"/>
            <a:ext cx="1435008" cy="51001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2000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2011.9-</a:t>
            </a:r>
            <a:r>
              <a:rPr lang="zh-CN" altLang="zh-CN" sz="2000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至今</a:t>
            </a:r>
            <a:endParaRPr lang="en-US" altLang="zh-CN" sz="2000" dirty="0">
              <a:solidFill>
                <a:schemeClr val="bg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139833" y="1732580"/>
            <a:ext cx="5742278" cy="8811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  <a:tabLst>
                <a:tab pos="1457325" algn="l"/>
                <a:tab pos="3060700" algn="l"/>
              </a:tabLst>
            </a:pPr>
            <a:r>
              <a:rPr lang="en-US" altLang="zh-CN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 </a:t>
            </a:r>
            <a:r>
              <a:rPr lang="zh-CN" altLang="zh-CN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带领</a:t>
            </a:r>
            <a:r>
              <a:rPr lang="zh-CN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班级学院品牌 “模拟广交会”取得最佳摊位奖；</a:t>
            </a:r>
          </a:p>
          <a:p>
            <a:pPr>
              <a:lnSpc>
                <a:spcPct val="150000"/>
              </a:lnSpc>
              <a:spcAft>
                <a:spcPts val="0"/>
              </a:spcAft>
              <a:tabLst>
                <a:tab pos="1457325" algn="l"/>
                <a:tab pos="3060700" algn="l"/>
              </a:tabLst>
            </a:pPr>
            <a:r>
              <a:rPr lang="en-US" altLang="zh-CN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</a:t>
            </a:r>
            <a:r>
              <a:rPr lang="en-US" altLang="zh-CN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协助团队参加学院品牌“模拟商务谈判</a:t>
            </a: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”</a:t>
            </a:r>
            <a:r>
              <a:rPr lang="zh-CN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取得亚军；</a:t>
            </a:r>
          </a:p>
        </p:txBody>
      </p:sp>
      <p:sp>
        <p:nvSpPr>
          <p:cNvPr id="10" name="矩形 9"/>
          <p:cNvSpPr/>
          <p:nvPr/>
        </p:nvSpPr>
        <p:spPr>
          <a:xfrm>
            <a:off x="3031837" y="2609249"/>
            <a:ext cx="22765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校艺术团模特队队员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031837" y="3027055"/>
            <a:ext cx="301236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tabLst>
                <a:tab pos="1457325" algn="l"/>
                <a:tab pos="3060700" algn="l"/>
              </a:tabLst>
            </a:pPr>
            <a:r>
              <a:rPr lang="zh-CN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经济学院文艺团副</a:t>
            </a:r>
            <a:r>
              <a:rPr lang="zh-CN" altLang="zh-CN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团长</a:t>
            </a:r>
            <a:r>
              <a:rPr lang="en-US" altLang="zh-CN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 ——</a:t>
            </a:r>
            <a:endParaRPr lang="en-US" altLang="zh-CN" dirty="0"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tabLst>
                <a:tab pos="1457325" algn="l"/>
                <a:tab pos="3060700" algn="l"/>
              </a:tabLst>
            </a:pPr>
            <a:r>
              <a:rPr lang="zh-CN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兼艺术总监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5934465" y="3027055"/>
            <a:ext cx="6096000" cy="1712135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  <a:tabLst>
                <a:tab pos="1457325" algn="l"/>
                <a:tab pos="3060700" algn="l"/>
              </a:tabLst>
            </a:pP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</a:t>
            </a: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校级比赛“新生形象设计大赛”决赛十强选手，篮球表演。</a:t>
            </a:r>
          </a:p>
          <a:p>
            <a:pPr>
              <a:lnSpc>
                <a:spcPct val="150000"/>
              </a:lnSpc>
              <a:tabLst>
                <a:tab pos="1457325" algn="l"/>
                <a:tab pos="3060700" algn="l"/>
              </a:tabLst>
            </a:pP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</a:t>
            </a: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经济学院文艺团司仪、礼仪培训师；</a:t>
            </a:r>
          </a:p>
          <a:p>
            <a:pPr>
              <a:lnSpc>
                <a:spcPct val="150000"/>
              </a:lnSpc>
              <a:tabLst>
                <a:tab pos="1457325" algn="l"/>
                <a:tab pos="3060700" algn="l"/>
              </a:tabLst>
            </a:pP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</a:t>
            </a: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学院品牌“地球村”及“经英之星”男主持；</a:t>
            </a:r>
          </a:p>
          <a:p>
            <a:pPr>
              <a:lnSpc>
                <a:spcPct val="150000"/>
              </a:lnSpc>
              <a:tabLst>
                <a:tab pos="1457325" algn="l"/>
                <a:tab pos="3060700" algn="l"/>
              </a:tabLst>
            </a:pP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</a:t>
            </a: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校级比赛“司仪大赛”复赛国标表演者。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302564" y="4667597"/>
            <a:ext cx="1579278" cy="51001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2000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2009.9-2010.6</a:t>
            </a:r>
          </a:p>
        </p:txBody>
      </p:sp>
      <p:sp>
        <p:nvSpPr>
          <p:cNvPr id="14" name="矩形 13"/>
          <p:cNvSpPr/>
          <p:nvPr/>
        </p:nvSpPr>
        <p:spPr>
          <a:xfrm>
            <a:off x="302564" y="2993981"/>
            <a:ext cx="1579278" cy="51001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 smtClean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2010.9-2011.6</a:t>
            </a:r>
            <a:endParaRPr lang="zh-CN" altLang="en-US" sz="2000" dirty="0">
              <a:solidFill>
                <a:schemeClr val="bg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3031837" y="4795546"/>
            <a:ext cx="30123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校广播台广告部</a:t>
            </a:r>
            <a:r>
              <a:rPr lang="zh-CN" altLang="zh-CN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干事</a:t>
            </a:r>
            <a:r>
              <a:rPr lang="en-US" altLang="zh-CN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 ———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5934465" y="4739190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  <a:tabLst>
                <a:tab pos="1457325" algn="l"/>
                <a:tab pos="3060700" algn="l"/>
              </a:tabLst>
            </a:pPr>
            <a:r>
              <a:rPr lang="en-US" altLang="zh-CN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 </a:t>
            </a:r>
            <a:r>
              <a:rPr lang="zh-CN" altLang="zh-CN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校</a:t>
            </a:r>
            <a:r>
              <a:rPr lang="zh-CN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广播台海报、立体宣传专用制作者；</a:t>
            </a:r>
            <a:endParaRPr lang="en-US" altLang="zh-CN" dirty="0"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0"/>
              </a:spcAft>
              <a:tabLst>
                <a:tab pos="1457325" algn="l"/>
                <a:tab pos="3060700" algn="l"/>
              </a:tabLst>
            </a:pPr>
            <a:r>
              <a:rPr lang="en-US" altLang="zh-CN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 </a:t>
            </a:r>
            <a:r>
              <a:rPr lang="zh-CN" altLang="zh-CN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三年</a:t>
            </a:r>
            <a:r>
              <a:rPr lang="zh-CN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手工立体宣传经验。</a:t>
            </a:r>
          </a:p>
        </p:txBody>
      </p:sp>
      <p:sp>
        <p:nvSpPr>
          <p:cNvPr id="17" name="矩形 16"/>
          <p:cNvSpPr/>
          <p:nvPr/>
        </p:nvSpPr>
        <p:spPr>
          <a:xfrm>
            <a:off x="302564" y="5488111"/>
            <a:ext cx="2031325" cy="51001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 smtClean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2010.9-2011.6	</a:t>
            </a:r>
            <a:endParaRPr lang="zh-CN" altLang="en-US" sz="2000" dirty="0">
              <a:solidFill>
                <a:schemeClr val="bg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3031837" y="5601519"/>
            <a:ext cx="13388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班宣传委员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1881842" y="1826551"/>
            <a:ext cx="215900" cy="215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/>
          <p:cNvSpPr/>
          <p:nvPr/>
        </p:nvSpPr>
        <p:spPr>
          <a:xfrm>
            <a:off x="1881842" y="2271808"/>
            <a:ext cx="215900" cy="2159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1881842" y="3560044"/>
            <a:ext cx="215900" cy="2159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/>
          <p:cNvSpPr/>
          <p:nvPr/>
        </p:nvSpPr>
        <p:spPr>
          <a:xfrm>
            <a:off x="1881842" y="3966276"/>
            <a:ext cx="215900" cy="2159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/>
          <p:cNvSpPr/>
          <p:nvPr/>
        </p:nvSpPr>
        <p:spPr>
          <a:xfrm>
            <a:off x="1881842" y="5627074"/>
            <a:ext cx="215900" cy="215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1867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428314" y="3067957"/>
            <a:ext cx="1517961" cy="1908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" name="直接箭头连接符 1"/>
          <p:cNvCxnSpPr/>
          <p:nvPr/>
        </p:nvCxnSpPr>
        <p:spPr>
          <a:xfrm flipH="1">
            <a:off x="0" y="0"/>
            <a:ext cx="12192000" cy="6858000"/>
          </a:xfrm>
          <a:prstGeom prst="straightConnector1">
            <a:avLst/>
          </a:prstGeom>
          <a:ln w="1905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矩形 2"/>
          <p:cNvSpPr/>
          <p:nvPr/>
        </p:nvSpPr>
        <p:spPr>
          <a:xfrm>
            <a:off x="350884" y="914399"/>
            <a:ext cx="1534188" cy="376871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220072" y="503305"/>
            <a:ext cx="179889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Skills</a:t>
            </a:r>
            <a:endParaRPr lang="zh-CN" altLang="en-US" sz="60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204856" y="2956921"/>
            <a:ext cx="59012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英语 </a:t>
            </a:r>
            <a:r>
              <a:rPr lang="en-US" altLang="zh-CN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—— </a:t>
            </a:r>
            <a:r>
              <a:rPr kumimoji="0" lang="zh-CN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六级证书 </a:t>
            </a:r>
            <a:r>
              <a:rPr kumimoji="0" lang="en-US" altLang="zh-CN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523/710</a:t>
            </a:r>
            <a:r>
              <a:rPr kumimoji="0" lang="zh-CN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，口语能力优秀；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15638" y="2848150"/>
            <a:ext cx="1731564" cy="5100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20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2012.4.30-</a:t>
            </a:r>
            <a:r>
              <a:rPr lang="zh-CN" altLang="en-US" sz="20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至今</a:t>
            </a:r>
            <a:endParaRPr lang="en-US" altLang="zh-CN" sz="20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204857" y="3258846"/>
            <a:ext cx="1454244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tabLst>
                <a:tab pos="1457325" algn="l"/>
                <a:tab pos="3060700" algn="l"/>
              </a:tabLst>
            </a:pPr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计算机 </a:t>
            </a:r>
            <a:r>
              <a:rPr lang="en-US" altLang="zh-CN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—— 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2204857" y="4455385"/>
            <a:ext cx="3268844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tabLst>
                <a:tab pos="1457325" algn="l"/>
                <a:tab pos="3060700" algn="l"/>
              </a:tabLst>
            </a:pPr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普通话 </a:t>
            </a:r>
            <a:r>
              <a:rPr lang="en-US" altLang="zh-CN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——</a:t>
            </a:r>
            <a:r>
              <a:rPr kumimoji="0" lang="zh-CN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二级乙等 </a:t>
            </a:r>
            <a:r>
              <a:rPr kumimoji="0" lang="en-US" altLang="zh-CN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87/100</a:t>
            </a:r>
            <a:r>
              <a:rPr kumimoji="0" lang="zh-CN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；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2140252" y="3068276"/>
            <a:ext cx="0" cy="2189463"/>
          </a:xfrm>
          <a:prstGeom prst="line">
            <a:avLst/>
          </a:prstGeom>
          <a:ln w="1905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3568779" y="3258846"/>
            <a:ext cx="4828566" cy="13388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tabLst>
                <a:tab pos="1457325" algn="l"/>
                <a:tab pos="3060700" algn="l"/>
              </a:tabLst>
            </a:pPr>
            <a:r>
              <a:rPr lang="zh-CN" altLang="en-US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 熟练</a:t>
            </a: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Word</a:t>
            </a:r>
            <a:r>
              <a:rPr lang="zh-CN" altLang="en-US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排版、</a:t>
            </a: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Excel</a:t>
            </a:r>
            <a:r>
              <a:rPr lang="zh-CN" altLang="en-US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计算；</a:t>
            </a:r>
          </a:p>
          <a:p>
            <a:pPr>
              <a:lnSpc>
                <a:spcPct val="150000"/>
              </a:lnSpc>
              <a:tabLst>
                <a:tab pos="1457325" algn="l"/>
                <a:tab pos="3060700" algn="l"/>
              </a:tabLst>
            </a:pPr>
            <a:r>
              <a:rPr lang="zh-CN" altLang="en-US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 熟练</a:t>
            </a: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PPT</a:t>
            </a:r>
            <a:r>
              <a:rPr lang="zh-CN" altLang="en-US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制作、创新和动画； </a:t>
            </a:r>
          </a:p>
          <a:p>
            <a:pPr>
              <a:lnSpc>
                <a:spcPct val="150000"/>
              </a:lnSpc>
              <a:tabLst>
                <a:tab pos="1457325" algn="l"/>
                <a:tab pos="3060700" algn="l"/>
              </a:tabLst>
            </a:pPr>
            <a:r>
              <a:rPr lang="zh-CN" altLang="en-US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 三年</a:t>
            </a: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CorelDraw</a:t>
            </a:r>
            <a:r>
              <a:rPr lang="zh-CN" altLang="en-US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自学发烧友，班级突出人员。</a:t>
            </a:r>
          </a:p>
        </p:txBody>
      </p:sp>
      <p:sp>
        <p:nvSpPr>
          <p:cNvPr id="11" name="矩形 10"/>
          <p:cNvSpPr/>
          <p:nvPr/>
        </p:nvSpPr>
        <p:spPr>
          <a:xfrm>
            <a:off x="2204857" y="4851507"/>
            <a:ext cx="2863284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tabLst>
                <a:tab pos="1457325" algn="l"/>
                <a:tab pos="3060700" algn="l"/>
              </a:tabLst>
            </a:pPr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汽车 </a:t>
            </a:r>
            <a:r>
              <a:rPr lang="en-US" altLang="zh-CN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—— </a:t>
            </a:r>
            <a:r>
              <a:rPr kumimoji="0" lang="en-US" altLang="zh-CN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C1</a:t>
            </a:r>
            <a:r>
              <a:rPr kumimoji="0" lang="zh-CN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汽车驾驶证。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7890244" y="3005013"/>
            <a:ext cx="215900" cy="2159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7890244" y="3404811"/>
            <a:ext cx="215900" cy="2159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7890244" y="4635607"/>
            <a:ext cx="215900" cy="2159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7890244" y="5041839"/>
            <a:ext cx="215900" cy="2159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36" b="29688"/>
          <a:stretch/>
        </p:blipFill>
        <p:spPr>
          <a:xfrm>
            <a:off x="8437661" y="3005014"/>
            <a:ext cx="3387023" cy="2252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023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直接箭头连接符 16"/>
          <p:cNvCxnSpPr/>
          <p:nvPr/>
        </p:nvCxnSpPr>
        <p:spPr>
          <a:xfrm flipH="1">
            <a:off x="0" y="0"/>
            <a:ext cx="12192000" cy="6858000"/>
          </a:xfrm>
          <a:prstGeom prst="straightConnector1">
            <a:avLst/>
          </a:prstGeom>
          <a:ln w="1905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椭圆 18"/>
          <p:cNvSpPr/>
          <p:nvPr/>
        </p:nvSpPr>
        <p:spPr>
          <a:xfrm>
            <a:off x="4989342" y="1824888"/>
            <a:ext cx="2213316" cy="221331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338205" y="737108"/>
            <a:ext cx="5767316" cy="5511262"/>
          </a:xfrm>
          <a:prstGeom prst="rect">
            <a:avLst/>
          </a:prstGeom>
        </p:spPr>
      </p:pic>
      <p:sp>
        <p:nvSpPr>
          <p:cNvPr id="9" name="任意多边形 8"/>
          <p:cNvSpPr/>
          <p:nvPr/>
        </p:nvSpPr>
        <p:spPr>
          <a:xfrm>
            <a:off x="5860256" y="2784167"/>
            <a:ext cx="1207294" cy="1100906"/>
          </a:xfrm>
          <a:custGeom>
            <a:avLst/>
            <a:gdLst>
              <a:gd name="connsiteX0" fmla="*/ 628650 w 828675"/>
              <a:gd name="connsiteY0" fmla="*/ 133350 h 755650"/>
              <a:gd name="connsiteX1" fmla="*/ 523875 w 828675"/>
              <a:gd name="connsiteY1" fmla="*/ 136525 h 755650"/>
              <a:gd name="connsiteX2" fmla="*/ 466725 w 828675"/>
              <a:gd name="connsiteY2" fmla="*/ 152400 h 755650"/>
              <a:gd name="connsiteX3" fmla="*/ 403225 w 828675"/>
              <a:gd name="connsiteY3" fmla="*/ 298450 h 755650"/>
              <a:gd name="connsiteX4" fmla="*/ 346075 w 828675"/>
              <a:gd name="connsiteY4" fmla="*/ 393700 h 755650"/>
              <a:gd name="connsiteX5" fmla="*/ 381000 w 828675"/>
              <a:gd name="connsiteY5" fmla="*/ 425450 h 755650"/>
              <a:gd name="connsiteX6" fmla="*/ 469900 w 828675"/>
              <a:gd name="connsiteY6" fmla="*/ 412750 h 755650"/>
              <a:gd name="connsiteX7" fmla="*/ 581025 w 828675"/>
              <a:gd name="connsiteY7" fmla="*/ 327025 h 755650"/>
              <a:gd name="connsiteX8" fmla="*/ 666750 w 828675"/>
              <a:gd name="connsiteY8" fmla="*/ 244475 h 755650"/>
              <a:gd name="connsiteX9" fmla="*/ 701675 w 828675"/>
              <a:gd name="connsiteY9" fmla="*/ 152400 h 755650"/>
              <a:gd name="connsiteX10" fmla="*/ 250825 w 828675"/>
              <a:gd name="connsiteY10" fmla="*/ 95250 h 755650"/>
              <a:gd name="connsiteX11" fmla="*/ 247650 w 828675"/>
              <a:gd name="connsiteY11" fmla="*/ 196850 h 755650"/>
              <a:gd name="connsiteX12" fmla="*/ 276225 w 828675"/>
              <a:gd name="connsiteY12" fmla="*/ 279400 h 755650"/>
              <a:gd name="connsiteX13" fmla="*/ 336550 w 828675"/>
              <a:gd name="connsiteY13" fmla="*/ 168275 h 755650"/>
              <a:gd name="connsiteX14" fmla="*/ 365125 w 828675"/>
              <a:gd name="connsiteY14" fmla="*/ 123825 h 755650"/>
              <a:gd name="connsiteX15" fmla="*/ 330200 w 828675"/>
              <a:gd name="connsiteY15" fmla="*/ 104775 h 755650"/>
              <a:gd name="connsiteX16" fmla="*/ 387350 w 828675"/>
              <a:gd name="connsiteY16" fmla="*/ 0 h 755650"/>
              <a:gd name="connsiteX17" fmla="*/ 447675 w 828675"/>
              <a:gd name="connsiteY17" fmla="*/ 38100 h 755650"/>
              <a:gd name="connsiteX18" fmla="*/ 517525 w 828675"/>
              <a:gd name="connsiteY18" fmla="*/ 28575 h 755650"/>
              <a:gd name="connsiteX19" fmla="*/ 635000 w 828675"/>
              <a:gd name="connsiteY19" fmla="*/ 53975 h 755650"/>
              <a:gd name="connsiteX20" fmla="*/ 774700 w 828675"/>
              <a:gd name="connsiteY20" fmla="*/ 107950 h 755650"/>
              <a:gd name="connsiteX21" fmla="*/ 819150 w 828675"/>
              <a:gd name="connsiteY21" fmla="*/ 174625 h 755650"/>
              <a:gd name="connsiteX22" fmla="*/ 828675 w 828675"/>
              <a:gd name="connsiteY22" fmla="*/ 244475 h 755650"/>
              <a:gd name="connsiteX23" fmla="*/ 781050 w 828675"/>
              <a:gd name="connsiteY23" fmla="*/ 349250 h 755650"/>
              <a:gd name="connsiteX24" fmla="*/ 679450 w 828675"/>
              <a:gd name="connsiteY24" fmla="*/ 473075 h 755650"/>
              <a:gd name="connsiteX25" fmla="*/ 568325 w 828675"/>
              <a:gd name="connsiteY25" fmla="*/ 561975 h 755650"/>
              <a:gd name="connsiteX26" fmla="*/ 438150 w 828675"/>
              <a:gd name="connsiteY26" fmla="*/ 609600 h 755650"/>
              <a:gd name="connsiteX27" fmla="*/ 361950 w 828675"/>
              <a:gd name="connsiteY27" fmla="*/ 568325 h 755650"/>
              <a:gd name="connsiteX28" fmla="*/ 295275 w 828675"/>
              <a:gd name="connsiteY28" fmla="*/ 488950 h 755650"/>
              <a:gd name="connsiteX29" fmla="*/ 228600 w 828675"/>
              <a:gd name="connsiteY29" fmla="*/ 565150 h 755650"/>
              <a:gd name="connsiteX30" fmla="*/ 152400 w 828675"/>
              <a:gd name="connsiteY30" fmla="*/ 676275 h 755650"/>
              <a:gd name="connsiteX31" fmla="*/ 85725 w 828675"/>
              <a:gd name="connsiteY31" fmla="*/ 752475 h 755650"/>
              <a:gd name="connsiteX32" fmla="*/ 9525 w 828675"/>
              <a:gd name="connsiteY32" fmla="*/ 755650 h 755650"/>
              <a:gd name="connsiteX33" fmla="*/ 0 w 828675"/>
              <a:gd name="connsiteY33" fmla="*/ 701675 h 755650"/>
              <a:gd name="connsiteX34" fmla="*/ 12700 w 828675"/>
              <a:gd name="connsiteY34" fmla="*/ 644525 h 755650"/>
              <a:gd name="connsiteX35" fmla="*/ 53975 w 828675"/>
              <a:gd name="connsiteY35" fmla="*/ 609600 h 755650"/>
              <a:gd name="connsiteX36" fmla="*/ 174625 w 828675"/>
              <a:gd name="connsiteY36" fmla="*/ 444500 h 755650"/>
              <a:gd name="connsiteX37" fmla="*/ 187325 w 828675"/>
              <a:gd name="connsiteY37" fmla="*/ 393700 h 755650"/>
              <a:gd name="connsiteX38" fmla="*/ 244475 w 828675"/>
              <a:gd name="connsiteY38" fmla="*/ 323850 h 755650"/>
              <a:gd name="connsiteX39" fmla="*/ 190500 w 828675"/>
              <a:gd name="connsiteY39" fmla="*/ 133350 h 755650"/>
              <a:gd name="connsiteX40" fmla="*/ 196850 w 828675"/>
              <a:gd name="connsiteY40" fmla="*/ 69850 h 755650"/>
              <a:gd name="connsiteX41" fmla="*/ 269875 w 828675"/>
              <a:gd name="connsiteY41" fmla="*/ 38100 h 755650"/>
              <a:gd name="connsiteX42" fmla="*/ 374650 w 828675"/>
              <a:gd name="connsiteY42" fmla="*/ 47625 h 755650"/>
              <a:gd name="connsiteX0" fmla="*/ 628650 w 828675"/>
              <a:gd name="connsiteY0" fmla="*/ 133350 h 755650"/>
              <a:gd name="connsiteX1" fmla="*/ 523875 w 828675"/>
              <a:gd name="connsiteY1" fmla="*/ 136525 h 755650"/>
              <a:gd name="connsiteX2" fmla="*/ 480133 w 828675"/>
              <a:gd name="connsiteY2" fmla="*/ 156869 h 755650"/>
              <a:gd name="connsiteX3" fmla="*/ 403225 w 828675"/>
              <a:gd name="connsiteY3" fmla="*/ 298450 h 755650"/>
              <a:gd name="connsiteX4" fmla="*/ 346075 w 828675"/>
              <a:gd name="connsiteY4" fmla="*/ 393700 h 755650"/>
              <a:gd name="connsiteX5" fmla="*/ 381000 w 828675"/>
              <a:gd name="connsiteY5" fmla="*/ 425450 h 755650"/>
              <a:gd name="connsiteX6" fmla="*/ 469900 w 828675"/>
              <a:gd name="connsiteY6" fmla="*/ 412750 h 755650"/>
              <a:gd name="connsiteX7" fmla="*/ 581025 w 828675"/>
              <a:gd name="connsiteY7" fmla="*/ 327025 h 755650"/>
              <a:gd name="connsiteX8" fmla="*/ 666750 w 828675"/>
              <a:gd name="connsiteY8" fmla="*/ 244475 h 755650"/>
              <a:gd name="connsiteX9" fmla="*/ 701675 w 828675"/>
              <a:gd name="connsiteY9" fmla="*/ 152400 h 755650"/>
              <a:gd name="connsiteX10" fmla="*/ 628650 w 828675"/>
              <a:gd name="connsiteY10" fmla="*/ 133350 h 755650"/>
              <a:gd name="connsiteX11" fmla="*/ 250825 w 828675"/>
              <a:gd name="connsiteY11" fmla="*/ 95250 h 755650"/>
              <a:gd name="connsiteX12" fmla="*/ 247650 w 828675"/>
              <a:gd name="connsiteY12" fmla="*/ 196850 h 755650"/>
              <a:gd name="connsiteX13" fmla="*/ 276225 w 828675"/>
              <a:gd name="connsiteY13" fmla="*/ 279400 h 755650"/>
              <a:gd name="connsiteX14" fmla="*/ 336550 w 828675"/>
              <a:gd name="connsiteY14" fmla="*/ 168275 h 755650"/>
              <a:gd name="connsiteX15" fmla="*/ 365125 w 828675"/>
              <a:gd name="connsiteY15" fmla="*/ 123825 h 755650"/>
              <a:gd name="connsiteX16" fmla="*/ 330200 w 828675"/>
              <a:gd name="connsiteY16" fmla="*/ 104775 h 755650"/>
              <a:gd name="connsiteX17" fmla="*/ 250825 w 828675"/>
              <a:gd name="connsiteY17" fmla="*/ 95250 h 755650"/>
              <a:gd name="connsiteX18" fmla="*/ 387350 w 828675"/>
              <a:gd name="connsiteY18" fmla="*/ 0 h 755650"/>
              <a:gd name="connsiteX19" fmla="*/ 447675 w 828675"/>
              <a:gd name="connsiteY19" fmla="*/ 38100 h 755650"/>
              <a:gd name="connsiteX20" fmla="*/ 517525 w 828675"/>
              <a:gd name="connsiteY20" fmla="*/ 28575 h 755650"/>
              <a:gd name="connsiteX21" fmla="*/ 635000 w 828675"/>
              <a:gd name="connsiteY21" fmla="*/ 53975 h 755650"/>
              <a:gd name="connsiteX22" fmla="*/ 774700 w 828675"/>
              <a:gd name="connsiteY22" fmla="*/ 107950 h 755650"/>
              <a:gd name="connsiteX23" fmla="*/ 819150 w 828675"/>
              <a:gd name="connsiteY23" fmla="*/ 174625 h 755650"/>
              <a:gd name="connsiteX24" fmla="*/ 828675 w 828675"/>
              <a:gd name="connsiteY24" fmla="*/ 244475 h 755650"/>
              <a:gd name="connsiteX25" fmla="*/ 781050 w 828675"/>
              <a:gd name="connsiteY25" fmla="*/ 349250 h 755650"/>
              <a:gd name="connsiteX26" fmla="*/ 679450 w 828675"/>
              <a:gd name="connsiteY26" fmla="*/ 473075 h 755650"/>
              <a:gd name="connsiteX27" fmla="*/ 568325 w 828675"/>
              <a:gd name="connsiteY27" fmla="*/ 561975 h 755650"/>
              <a:gd name="connsiteX28" fmla="*/ 438150 w 828675"/>
              <a:gd name="connsiteY28" fmla="*/ 609600 h 755650"/>
              <a:gd name="connsiteX29" fmla="*/ 361950 w 828675"/>
              <a:gd name="connsiteY29" fmla="*/ 568325 h 755650"/>
              <a:gd name="connsiteX30" fmla="*/ 295275 w 828675"/>
              <a:gd name="connsiteY30" fmla="*/ 488950 h 755650"/>
              <a:gd name="connsiteX31" fmla="*/ 228600 w 828675"/>
              <a:gd name="connsiteY31" fmla="*/ 565150 h 755650"/>
              <a:gd name="connsiteX32" fmla="*/ 152400 w 828675"/>
              <a:gd name="connsiteY32" fmla="*/ 676275 h 755650"/>
              <a:gd name="connsiteX33" fmla="*/ 85725 w 828675"/>
              <a:gd name="connsiteY33" fmla="*/ 752475 h 755650"/>
              <a:gd name="connsiteX34" fmla="*/ 9525 w 828675"/>
              <a:gd name="connsiteY34" fmla="*/ 755650 h 755650"/>
              <a:gd name="connsiteX35" fmla="*/ 0 w 828675"/>
              <a:gd name="connsiteY35" fmla="*/ 701675 h 755650"/>
              <a:gd name="connsiteX36" fmla="*/ 12700 w 828675"/>
              <a:gd name="connsiteY36" fmla="*/ 644525 h 755650"/>
              <a:gd name="connsiteX37" fmla="*/ 53975 w 828675"/>
              <a:gd name="connsiteY37" fmla="*/ 609600 h 755650"/>
              <a:gd name="connsiteX38" fmla="*/ 174625 w 828675"/>
              <a:gd name="connsiteY38" fmla="*/ 444500 h 755650"/>
              <a:gd name="connsiteX39" fmla="*/ 187325 w 828675"/>
              <a:gd name="connsiteY39" fmla="*/ 393700 h 755650"/>
              <a:gd name="connsiteX40" fmla="*/ 244475 w 828675"/>
              <a:gd name="connsiteY40" fmla="*/ 323850 h 755650"/>
              <a:gd name="connsiteX41" fmla="*/ 190500 w 828675"/>
              <a:gd name="connsiteY41" fmla="*/ 133350 h 755650"/>
              <a:gd name="connsiteX42" fmla="*/ 196850 w 828675"/>
              <a:gd name="connsiteY42" fmla="*/ 69850 h 755650"/>
              <a:gd name="connsiteX43" fmla="*/ 269875 w 828675"/>
              <a:gd name="connsiteY43" fmla="*/ 38100 h 755650"/>
              <a:gd name="connsiteX44" fmla="*/ 374650 w 828675"/>
              <a:gd name="connsiteY44" fmla="*/ 47625 h 755650"/>
              <a:gd name="connsiteX45" fmla="*/ 387350 w 828675"/>
              <a:gd name="connsiteY45" fmla="*/ 0 h 755650"/>
              <a:gd name="connsiteX0" fmla="*/ 628650 w 828675"/>
              <a:gd name="connsiteY0" fmla="*/ 133350 h 755650"/>
              <a:gd name="connsiteX1" fmla="*/ 523875 w 828675"/>
              <a:gd name="connsiteY1" fmla="*/ 136525 h 755650"/>
              <a:gd name="connsiteX2" fmla="*/ 480133 w 828675"/>
              <a:gd name="connsiteY2" fmla="*/ 156869 h 755650"/>
              <a:gd name="connsiteX3" fmla="*/ 410674 w 828675"/>
              <a:gd name="connsiteY3" fmla="*/ 293981 h 755650"/>
              <a:gd name="connsiteX4" fmla="*/ 346075 w 828675"/>
              <a:gd name="connsiteY4" fmla="*/ 393700 h 755650"/>
              <a:gd name="connsiteX5" fmla="*/ 381000 w 828675"/>
              <a:gd name="connsiteY5" fmla="*/ 425450 h 755650"/>
              <a:gd name="connsiteX6" fmla="*/ 469900 w 828675"/>
              <a:gd name="connsiteY6" fmla="*/ 412750 h 755650"/>
              <a:gd name="connsiteX7" fmla="*/ 581025 w 828675"/>
              <a:gd name="connsiteY7" fmla="*/ 327025 h 755650"/>
              <a:gd name="connsiteX8" fmla="*/ 666750 w 828675"/>
              <a:gd name="connsiteY8" fmla="*/ 244475 h 755650"/>
              <a:gd name="connsiteX9" fmla="*/ 701675 w 828675"/>
              <a:gd name="connsiteY9" fmla="*/ 152400 h 755650"/>
              <a:gd name="connsiteX10" fmla="*/ 628650 w 828675"/>
              <a:gd name="connsiteY10" fmla="*/ 133350 h 755650"/>
              <a:gd name="connsiteX11" fmla="*/ 250825 w 828675"/>
              <a:gd name="connsiteY11" fmla="*/ 95250 h 755650"/>
              <a:gd name="connsiteX12" fmla="*/ 247650 w 828675"/>
              <a:gd name="connsiteY12" fmla="*/ 196850 h 755650"/>
              <a:gd name="connsiteX13" fmla="*/ 276225 w 828675"/>
              <a:gd name="connsiteY13" fmla="*/ 279400 h 755650"/>
              <a:gd name="connsiteX14" fmla="*/ 336550 w 828675"/>
              <a:gd name="connsiteY14" fmla="*/ 168275 h 755650"/>
              <a:gd name="connsiteX15" fmla="*/ 365125 w 828675"/>
              <a:gd name="connsiteY15" fmla="*/ 123825 h 755650"/>
              <a:gd name="connsiteX16" fmla="*/ 330200 w 828675"/>
              <a:gd name="connsiteY16" fmla="*/ 104775 h 755650"/>
              <a:gd name="connsiteX17" fmla="*/ 250825 w 828675"/>
              <a:gd name="connsiteY17" fmla="*/ 95250 h 755650"/>
              <a:gd name="connsiteX18" fmla="*/ 387350 w 828675"/>
              <a:gd name="connsiteY18" fmla="*/ 0 h 755650"/>
              <a:gd name="connsiteX19" fmla="*/ 447675 w 828675"/>
              <a:gd name="connsiteY19" fmla="*/ 38100 h 755650"/>
              <a:gd name="connsiteX20" fmla="*/ 517525 w 828675"/>
              <a:gd name="connsiteY20" fmla="*/ 28575 h 755650"/>
              <a:gd name="connsiteX21" fmla="*/ 635000 w 828675"/>
              <a:gd name="connsiteY21" fmla="*/ 53975 h 755650"/>
              <a:gd name="connsiteX22" fmla="*/ 774700 w 828675"/>
              <a:gd name="connsiteY22" fmla="*/ 107950 h 755650"/>
              <a:gd name="connsiteX23" fmla="*/ 819150 w 828675"/>
              <a:gd name="connsiteY23" fmla="*/ 174625 h 755650"/>
              <a:gd name="connsiteX24" fmla="*/ 828675 w 828675"/>
              <a:gd name="connsiteY24" fmla="*/ 244475 h 755650"/>
              <a:gd name="connsiteX25" fmla="*/ 781050 w 828675"/>
              <a:gd name="connsiteY25" fmla="*/ 349250 h 755650"/>
              <a:gd name="connsiteX26" fmla="*/ 679450 w 828675"/>
              <a:gd name="connsiteY26" fmla="*/ 473075 h 755650"/>
              <a:gd name="connsiteX27" fmla="*/ 568325 w 828675"/>
              <a:gd name="connsiteY27" fmla="*/ 561975 h 755650"/>
              <a:gd name="connsiteX28" fmla="*/ 438150 w 828675"/>
              <a:gd name="connsiteY28" fmla="*/ 609600 h 755650"/>
              <a:gd name="connsiteX29" fmla="*/ 361950 w 828675"/>
              <a:gd name="connsiteY29" fmla="*/ 568325 h 755650"/>
              <a:gd name="connsiteX30" fmla="*/ 295275 w 828675"/>
              <a:gd name="connsiteY30" fmla="*/ 488950 h 755650"/>
              <a:gd name="connsiteX31" fmla="*/ 228600 w 828675"/>
              <a:gd name="connsiteY31" fmla="*/ 565150 h 755650"/>
              <a:gd name="connsiteX32" fmla="*/ 152400 w 828675"/>
              <a:gd name="connsiteY32" fmla="*/ 676275 h 755650"/>
              <a:gd name="connsiteX33" fmla="*/ 85725 w 828675"/>
              <a:gd name="connsiteY33" fmla="*/ 752475 h 755650"/>
              <a:gd name="connsiteX34" fmla="*/ 9525 w 828675"/>
              <a:gd name="connsiteY34" fmla="*/ 755650 h 755650"/>
              <a:gd name="connsiteX35" fmla="*/ 0 w 828675"/>
              <a:gd name="connsiteY35" fmla="*/ 701675 h 755650"/>
              <a:gd name="connsiteX36" fmla="*/ 12700 w 828675"/>
              <a:gd name="connsiteY36" fmla="*/ 644525 h 755650"/>
              <a:gd name="connsiteX37" fmla="*/ 53975 w 828675"/>
              <a:gd name="connsiteY37" fmla="*/ 609600 h 755650"/>
              <a:gd name="connsiteX38" fmla="*/ 174625 w 828675"/>
              <a:gd name="connsiteY38" fmla="*/ 444500 h 755650"/>
              <a:gd name="connsiteX39" fmla="*/ 187325 w 828675"/>
              <a:gd name="connsiteY39" fmla="*/ 393700 h 755650"/>
              <a:gd name="connsiteX40" fmla="*/ 244475 w 828675"/>
              <a:gd name="connsiteY40" fmla="*/ 323850 h 755650"/>
              <a:gd name="connsiteX41" fmla="*/ 190500 w 828675"/>
              <a:gd name="connsiteY41" fmla="*/ 133350 h 755650"/>
              <a:gd name="connsiteX42" fmla="*/ 196850 w 828675"/>
              <a:gd name="connsiteY42" fmla="*/ 69850 h 755650"/>
              <a:gd name="connsiteX43" fmla="*/ 269875 w 828675"/>
              <a:gd name="connsiteY43" fmla="*/ 38100 h 755650"/>
              <a:gd name="connsiteX44" fmla="*/ 374650 w 828675"/>
              <a:gd name="connsiteY44" fmla="*/ 47625 h 755650"/>
              <a:gd name="connsiteX45" fmla="*/ 387350 w 828675"/>
              <a:gd name="connsiteY45" fmla="*/ 0 h 755650"/>
              <a:gd name="connsiteX0" fmla="*/ 628650 w 828675"/>
              <a:gd name="connsiteY0" fmla="*/ 133350 h 755650"/>
              <a:gd name="connsiteX1" fmla="*/ 523875 w 828675"/>
              <a:gd name="connsiteY1" fmla="*/ 136525 h 755650"/>
              <a:gd name="connsiteX2" fmla="*/ 480133 w 828675"/>
              <a:gd name="connsiteY2" fmla="*/ 156869 h 755650"/>
              <a:gd name="connsiteX3" fmla="*/ 410674 w 828675"/>
              <a:gd name="connsiteY3" fmla="*/ 293981 h 755650"/>
              <a:gd name="connsiteX4" fmla="*/ 346075 w 828675"/>
              <a:gd name="connsiteY4" fmla="*/ 393700 h 755650"/>
              <a:gd name="connsiteX5" fmla="*/ 385469 w 828675"/>
              <a:gd name="connsiteY5" fmla="*/ 419491 h 755650"/>
              <a:gd name="connsiteX6" fmla="*/ 469900 w 828675"/>
              <a:gd name="connsiteY6" fmla="*/ 412750 h 755650"/>
              <a:gd name="connsiteX7" fmla="*/ 581025 w 828675"/>
              <a:gd name="connsiteY7" fmla="*/ 327025 h 755650"/>
              <a:gd name="connsiteX8" fmla="*/ 666750 w 828675"/>
              <a:gd name="connsiteY8" fmla="*/ 244475 h 755650"/>
              <a:gd name="connsiteX9" fmla="*/ 701675 w 828675"/>
              <a:gd name="connsiteY9" fmla="*/ 152400 h 755650"/>
              <a:gd name="connsiteX10" fmla="*/ 628650 w 828675"/>
              <a:gd name="connsiteY10" fmla="*/ 133350 h 755650"/>
              <a:gd name="connsiteX11" fmla="*/ 250825 w 828675"/>
              <a:gd name="connsiteY11" fmla="*/ 95250 h 755650"/>
              <a:gd name="connsiteX12" fmla="*/ 247650 w 828675"/>
              <a:gd name="connsiteY12" fmla="*/ 196850 h 755650"/>
              <a:gd name="connsiteX13" fmla="*/ 276225 w 828675"/>
              <a:gd name="connsiteY13" fmla="*/ 279400 h 755650"/>
              <a:gd name="connsiteX14" fmla="*/ 336550 w 828675"/>
              <a:gd name="connsiteY14" fmla="*/ 168275 h 755650"/>
              <a:gd name="connsiteX15" fmla="*/ 365125 w 828675"/>
              <a:gd name="connsiteY15" fmla="*/ 123825 h 755650"/>
              <a:gd name="connsiteX16" fmla="*/ 330200 w 828675"/>
              <a:gd name="connsiteY16" fmla="*/ 104775 h 755650"/>
              <a:gd name="connsiteX17" fmla="*/ 250825 w 828675"/>
              <a:gd name="connsiteY17" fmla="*/ 95250 h 755650"/>
              <a:gd name="connsiteX18" fmla="*/ 387350 w 828675"/>
              <a:gd name="connsiteY18" fmla="*/ 0 h 755650"/>
              <a:gd name="connsiteX19" fmla="*/ 447675 w 828675"/>
              <a:gd name="connsiteY19" fmla="*/ 38100 h 755650"/>
              <a:gd name="connsiteX20" fmla="*/ 517525 w 828675"/>
              <a:gd name="connsiteY20" fmla="*/ 28575 h 755650"/>
              <a:gd name="connsiteX21" fmla="*/ 635000 w 828675"/>
              <a:gd name="connsiteY21" fmla="*/ 53975 h 755650"/>
              <a:gd name="connsiteX22" fmla="*/ 774700 w 828675"/>
              <a:gd name="connsiteY22" fmla="*/ 107950 h 755650"/>
              <a:gd name="connsiteX23" fmla="*/ 819150 w 828675"/>
              <a:gd name="connsiteY23" fmla="*/ 174625 h 755650"/>
              <a:gd name="connsiteX24" fmla="*/ 828675 w 828675"/>
              <a:gd name="connsiteY24" fmla="*/ 244475 h 755650"/>
              <a:gd name="connsiteX25" fmla="*/ 781050 w 828675"/>
              <a:gd name="connsiteY25" fmla="*/ 349250 h 755650"/>
              <a:gd name="connsiteX26" fmla="*/ 679450 w 828675"/>
              <a:gd name="connsiteY26" fmla="*/ 473075 h 755650"/>
              <a:gd name="connsiteX27" fmla="*/ 568325 w 828675"/>
              <a:gd name="connsiteY27" fmla="*/ 561975 h 755650"/>
              <a:gd name="connsiteX28" fmla="*/ 438150 w 828675"/>
              <a:gd name="connsiteY28" fmla="*/ 609600 h 755650"/>
              <a:gd name="connsiteX29" fmla="*/ 361950 w 828675"/>
              <a:gd name="connsiteY29" fmla="*/ 568325 h 755650"/>
              <a:gd name="connsiteX30" fmla="*/ 295275 w 828675"/>
              <a:gd name="connsiteY30" fmla="*/ 488950 h 755650"/>
              <a:gd name="connsiteX31" fmla="*/ 228600 w 828675"/>
              <a:gd name="connsiteY31" fmla="*/ 565150 h 755650"/>
              <a:gd name="connsiteX32" fmla="*/ 152400 w 828675"/>
              <a:gd name="connsiteY32" fmla="*/ 676275 h 755650"/>
              <a:gd name="connsiteX33" fmla="*/ 85725 w 828675"/>
              <a:gd name="connsiteY33" fmla="*/ 752475 h 755650"/>
              <a:gd name="connsiteX34" fmla="*/ 9525 w 828675"/>
              <a:gd name="connsiteY34" fmla="*/ 755650 h 755650"/>
              <a:gd name="connsiteX35" fmla="*/ 0 w 828675"/>
              <a:gd name="connsiteY35" fmla="*/ 701675 h 755650"/>
              <a:gd name="connsiteX36" fmla="*/ 12700 w 828675"/>
              <a:gd name="connsiteY36" fmla="*/ 644525 h 755650"/>
              <a:gd name="connsiteX37" fmla="*/ 53975 w 828675"/>
              <a:gd name="connsiteY37" fmla="*/ 609600 h 755650"/>
              <a:gd name="connsiteX38" fmla="*/ 174625 w 828675"/>
              <a:gd name="connsiteY38" fmla="*/ 444500 h 755650"/>
              <a:gd name="connsiteX39" fmla="*/ 187325 w 828675"/>
              <a:gd name="connsiteY39" fmla="*/ 393700 h 755650"/>
              <a:gd name="connsiteX40" fmla="*/ 244475 w 828675"/>
              <a:gd name="connsiteY40" fmla="*/ 323850 h 755650"/>
              <a:gd name="connsiteX41" fmla="*/ 190500 w 828675"/>
              <a:gd name="connsiteY41" fmla="*/ 133350 h 755650"/>
              <a:gd name="connsiteX42" fmla="*/ 196850 w 828675"/>
              <a:gd name="connsiteY42" fmla="*/ 69850 h 755650"/>
              <a:gd name="connsiteX43" fmla="*/ 269875 w 828675"/>
              <a:gd name="connsiteY43" fmla="*/ 38100 h 755650"/>
              <a:gd name="connsiteX44" fmla="*/ 374650 w 828675"/>
              <a:gd name="connsiteY44" fmla="*/ 47625 h 755650"/>
              <a:gd name="connsiteX45" fmla="*/ 387350 w 828675"/>
              <a:gd name="connsiteY45" fmla="*/ 0 h 755650"/>
              <a:gd name="connsiteX0" fmla="*/ 628650 w 828675"/>
              <a:gd name="connsiteY0" fmla="*/ 133350 h 755650"/>
              <a:gd name="connsiteX1" fmla="*/ 523875 w 828675"/>
              <a:gd name="connsiteY1" fmla="*/ 136525 h 755650"/>
              <a:gd name="connsiteX2" fmla="*/ 480133 w 828675"/>
              <a:gd name="connsiteY2" fmla="*/ 156869 h 755650"/>
              <a:gd name="connsiteX3" fmla="*/ 410674 w 828675"/>
              <a:gd name="connsiteY3" fmla="*/ 293981 h 755650"/>
              <a:gd name="connsiteX4" fmla="*/ 346075 w 828675"/>
              <a:gd name="connsiteY4" fmla="*/ 393700 h 755650"/>
              <a:gd name="connsiteX5" fmla="*/ 385469 w 828675"/>
              <a:gd name="connsiteY5" fmla="*/ 419491 h 755650"/>
              <a:gd name="connsiteX6" fmla="*/ 468410 w 828675"/>
              <a:gd name="connsiteY6" fmla="*/ 409770 h 755650"/>
              <a:gd name="connsiteX7" fmla="*/ 581025 w 828675"/>
              <a:gd name="connsiteY7" fmla="*/ 327025 h 755650"/>
              <a:gd name="connsiteX8" fmla="*/ 666750 w 828675"/>
              <a:gd name="connsiteY8" fmla="*/ 244475 h 755650"/>
              <a:gd name="connsiteX9" fmla="*/ 701675 w 828675"/>
              <a:gd name="connsiteY9" fmla="*/ 152400 h 755650"/>
              <a:gd name="connsiteX10" fmla="*/ 628650 w 828675"/>
              <a:gd name="connsiteY10" fmla="*/ 133350 h 755650"/>
              <a:gd name="connsiteX11" fmla="*/ 250825 w 828675"/>
              <a:gd name="connsiteY11" fmla="*/ 95250 h 755650"/>
              <a:gd name="connsiteX12" fmla="*/ 247650 w 828675"/>
              <a:gd name="connsiteY12" fmla="*/ 196850 h 755650"/>
              <a:gd name="connsiteX13" fmla="*/ 276225 w 828675"/>
              <a:gd name="connsiteY13" fmla="*/ 279400 h 755650"/>
              <a:gd name="connsiteX14" fmla="*/ 336550 w 828675"/>
              <a:gd name="connsiteY14" fmla="*/ 168275 h 755650"/>
              <a:gd name="connsiteX15" fmla="*/ 365125 w 828675"/>
              <a:gd name="connsiteY15" fmla="*/ 123825 h 755650"/>
              <a:gd name="connsiteX16" fmla="*/ 330200 w 828675"/>
              <a:gd name="connsiteY16" fmla="*/ 104775 h 755650"/>
              <a:gd name="connsiteX17" fmla="*/ 250825 w 828675"/>
              <a:gd name="connsiteY17" fmla="*/ 95250 h 755650"/>
              <a:gd name="connsiteX18" fmla="*/ 387350 w 828675"/>
              <a:gd name="connsiteY18" fmla="*/ 0 h 755650"/>
              <a:gd name="connsiteX19" fmla="*/ 447675 w 828675"/>
              <a:gd name="connsiteY19" fmla="*/ 38100 h 755650"/>
              <a:gd name="connsiteX20" fmla="*/ 517525 w 828675"/>
              <a:gd name="connsiteY20" fmla="*/ 28575 h 755650"/>
              <a:gd name="connsiteX21" fmla="*/ 635000 w 828675"/>
              <a:gd name="connsiteY21" fmla="*/ 53975 h 755650"/>
              <a:gd name="connsiteX22" fmla="*/ 774700 w 828675"/>
              <a:gd name="connsiteY22" fmla="*/ 107950 h 755650"/>
              <a:gd name="connsiteX23" fmla="*/ 819150 w 828675"/>
              <a:gd name="connsiteY23" fmla="*/ 174625 h 755650"/>
              <a:gd name="connsiteX24" fmla="*/ 828675 w 828675"/>
              <a:gd name="connsiteY24" fmla="*/ 244475 h 755650"/>
              <a:gd name="connsiteX25" fmla="*/ 781050 w 828675"/>
              <a:gd name="connsiteY25" fmla="*/ 349250 h 755650"/>
              <a:gd name="connsiteX26" fmla="*/ 679450 w 828675"/>
              <a:gd name="connsiteY26" fmla="*/ 473075 h 755650"/>
              <a:gd name="connsiteX27" fmla="*/ 568325 w 828675"/>
              <a:gd name="connsiteY27" fmla="*/ 561975 h 755650"/>
              <a:gd name="connsiteX28" fmla="*/ 438150 w 828675"/>
              <a:gd name="connsiteY28" fmla="*/ 609600 h 755650"/>
              <a:gd name="connsiteX29" fmla="*/ 361950 w 828675"/>
              <a:gd name="connsiteY29" fmla="*/ 568325 h 755650"/>
              <a:gd name="connsiteX30" fmla="*/ 295275 w 828675"/>
              <a:gd name="connsiteY30" fmla="*/ 488950 h 755650"/>
              <a:gd name="connsiteX31" fmla="*/ 228600 w 828675"/>
              <a:gd name="connsiteY31" fmla="*/ 565150 h 755650"/>
              <a:gd name="connsiteX32" fmla="*/ 152400 w 828675"/>
              <a:gd name="connsiteY32" fmla="*/ 676275 h 755650"/>
              <a:gd name="connsiteX33" fmla="*/ 85725 w 828675"/>
              <a:gd name="connsiteY33" fmla="*/ 752475 h 755650"/>
              <a:gd name="connsiteX34" fmla="*/ 9525 w 828675"/>
              <a:gd name="connsiteY34" fmla="*/ 755650 h 755650"/>
              <a:gd name="connsiteX35" fmla="*/ 0 w 828675"/>
              <a:gd name="connsiteY35" fmla="*/ 701675 h 755650"/>
              <a:gd name="connsiteX36" fmla="*/ 12700 w 828675"/>
              <a:gd name="connsiteY36" fmla="*/ 644525 h 755650"/>
              <a:gd name="connsiteX37" fmla="*/ 53975 w 828675"/>
              <a:gd name="connsiteY37" fmla="*/ 609600 h 755650"/>
              <a:gd name="connsiteX38" fmla="*/ 174625 w 828675"/>
              <a:gd name="connsiteY38" fmla="*/ 444500 h 755650"/>
              <a:gd name="connsiteX39" fmla="*/ 187325 w 828675"/>
              <a:gd name="connsiteY39" fmla="*/ 393700 h 755650"/>
              <a:gd name="connsiteX40" fmla="*/ 244475 w 828675"/>
              <a:gd name="connsiteY40" fmla="*/ 323850 h 755650"/>
              <a:gd name="connsiteX41" fmla="*/ 190500 w 828675"/>
              <a:gd name="connsiteY41" fmla="*/ 133350 h 755650"/>
              <a:gd name="connsiteX42" fmla="*/ 196850 w 828675"/>
              <a:gd name="connsiteY42" fmla="*/ 69850 h 755650"/>
              <a:gd name="connsiteX43" fmla="*/ 269875 w 828675"/>
              <a:gd name="connsiteY43" fmla="*/ 38100 h 755650"/>
              <a:gd name="connsiteX44" fmla="*/ 374650 w 828675"/>
              <a:gd name="connsiteY44" fmla="*/ 47625 h 755650"/>
              <a:gd name="connsiteX45" fmla="*/ 387350 w 828675"/>
              <a:gd name="connsiteY45" fmla="*/ 0 h 755650"/>
              <a:gd name="connsiteX0" fmla="*/ 628650 w 828675"/>
              <a:gd name="connsiteY0" fmla="*/ 133350 h 755650"/>
              <a:gd name="connsiteX1" fmla="*/ 523875 w 828675"/>
              <a:gd name="connsiteY1" fmla="*/ 136525 h 755650"/>
              <a:gd name="connsiteX2" fmla="*/ 480133 w 828675"/>
              <a:gd name="connsiteY2" fmla="*/ 156869 h 755650"/>
              <a:gd name="connsiteX3" fmla="*/ 410674 w 828675"/>
              <a:gd name="connsiteY3" fmla="*/ 293981 h 755650"/>
              <a:gd name="connsiteX4" fmla="*/ 346075 w 828675"/>
              <a:gd name="connsiteY4" fmla="*/ 393700 h 755650"/>
              <a:gd name="connsiteX5" fmla="*/ 385469 w 828675"/>
              <a:gd name="connsiteY5" fmla="*/ 419491 h 755650"/>
              <a:gd name="connsiteX6" fmla="*/ 468410 w 828675"/>
              <a:gd name="connsiteY6" fmla="*/ 409770 h 755650"/>
              <a:gd name="connsiteX7" fmla="*/ 581025 w 828675"/>
              <a:gd name="connsiteY7" fmla="*/ 327025 h 755650"/>
              <a:gd name="connsiteX8" fmla="*/ 666750 w 828675"/>
              <a:gd name="connsiteY8" fmla="*/ 244475 h 755650"/>
              <a:gd name="connsiteX9" fmla="*/ 701675 w 828675"/>
              <a:gd name="connsiteY9" fmla="*/ 152400 h 755650"/>
              <a:gd name="connsiteX10" fmla="*/ 628650 w 828675"/>
              <a:gd name="connsiteY10" fmla="*/ 133350 h 755650"/>
              <a:gd name="connsiteX11" fmla="*/ 250825 w 828675"/>
              <a:gd name="connsiteY11" fmla="*/ 95250 h 755650"/>
              <a:gd name="connsiteX12" fmla="*/ 247650 w 828675"/>
              <a:gd name="connsiteY12" fmla="*/ 196850 h 755650"/>
              <a:gd name="connsiteX13" fmla="*/ 276225 w 828675"/>
              <a:gd name="connsiteY13" fmla="*/ 279400 h 755650"/>
              <a:gd name="connsiteX14" fmla="*/ 336550 w 828675"/>
              <a:gd name="connsiteY14" fmla="*/ 168275 h 755650"/>
              <a:gd name="connsiteX15" fmla="*/ 365125 w 828675"/>
              <a:gd name="connsiteY15" fmla="*/ 123825 h 755650"/>
              <a:gd name="connsiteX16" fmla="*/ 318282 w 828675"/>
              <a:gd name="connsiteY16" fmla="*/ 109244 h 755650"/>
              <a:gd name="connsiteX17" fmla="*/ 250825 w 828675"/>
              <a:gd name="connsiteY17" fmla="*/ 95250 h 755650"/>
              <a:gd name="connsiteX18" fmla="*/ 387350 w 828675"/>
              <a:gd name="connsiteY18" fmla="*/ 0 h 755650"/>
              <a:gd name="connsiteX19" fmla="*/ 447675 w 828675"/>
              <a:gd name="connsiteY19" fmla="*/ 38100 h 755650"/>
              <a:gd name="connsiteX20" fmla="*/ 517525 w 828675"/>
              <a:gd name="connsiteY20" fmla="*/ 28575 h 755650"/>
              <a:gd name="connsiteX21" fmla="*/ 635000 w 828675"/>
              <a:gd name="connsiteY21" fmla="*/ 53975 h 755650"/>
              <a:gd name="connsiteX22" fmla="*/ 774700 w 828675"/>
              <a:gd name="connsiteY22" fmla="*/ 107950 h 755650"/>
              <a:gd name="connsiteX23" fmla="*/ 819150 w 828675"/>
              <a:gd name="connsiteY23" fmla="*/ 174625 h 755650"/>
              <a:gd name="connsiteX24" fmla="*/ 828675 w 828675"/>
              <a:gd name="connsiteY24" fmla="*/ 244475 h 755650"/>
              <a:gd name="connsiteX25" fmla="*/ 781050 w 828675"/>
              <a:gd name="connsiteY25" fmla="*/ 349250 h 755650"/>
              <a:gd name="connsiteX26" fmla="*/ 679450 w 828675"/>
              <a:gd name="connsiteY26" fmla="*/ 473075 h 755650"/>
              <a:gd name="connsiteX27" fmla="*/ 568325 w 828675"/>
              <a:gd name="connsiteY27" fmla="*/ 561975 h 755650"/>
              <a:gd name="connsiteX28" fmla="*/ 438150 w 828675"/>
              <a:gd name="connsiteY28" fmla="*/ 609600 h 755650"/>
              <a:gd name="connsiteX29" fmla="*/ 361950 w 828675"/>
              <a:gd name="connsiteY29" fmla="*/ 568325 h 755650"/>
              <a:gd name="connsiteX30" fmla="*/ 295275 w 828675"/>
              <a:gd name="connsiteY30" fmla="*/ 488950 h 755650"/>
              <a:gd name="connsiteX31" fmla="*/ 228600 w 828675"/>
              <a:gd name="connsiteY31" fmla="*/ 565150 h 755650"/>
              <a:gd name="connsiteX32" fmla="*/ 152400 w 828675"/>
              <a:gd name="connsiteY32" fmla="*/ 676275 h 755650"/>
              <a:gd name="connsiteX33" fmla="*/ 85725 w 828675"/>
              <a:gd name="connsiteY33" fmla="*/ 752475 h 755650"/>
              <a:gd name="connsiteX34" fmla="*/ 9525 w 828675"/>
              <a:gd name="connsiteY34" fmla="*/ 755650 h 755650"/>
              <a:gd name="connsiteX35" fmla="*/ 0 w 828675"/>
              <a:gd name="connsiteY35" fmla="*/ 701675 h 755650"/>
              <a:gd name="connsiteX36" fmla="*/ 12700 w 828675"/>
              <a:gd name="connsiteY36" fmla="*/ 644525 h 755650"/>
              <a:gd name="connsiteX37" fmla="*/ 53975 w 828675"/>
              <a:gd name="connsiteY37" fmla="*/ 609600 h 755650"/>
              <a:gd name="connsiteX38" fmla="*/ 174625 w 828675"/>
              <a:gd name="connsiteY38" fmla="*/ 444500 h 755650"/>
              <a:gd name="connsiteX39" fmla="*/ 187325 w 828675"/>
              <a:gd name="connsiteY39" fmla="*/ 393700 h 755650"/>
              <a:gd name="connsiteX40" fmla="*/ 244475 w 828675"/>
              <a:gd name="connsiteY40" fmla="*/ 323850 h 755650"/>
              <a:gd name="connsiteX41" fmla="*/ 190500 w 828675"/>
              <a:gd name="connsiteY41" fmla="*/ 133350 h 755650"/>
              <a:gd name="connsiteX42" fmla="*/ 196850 w 828675"/>
              <a:gd name="connsiteY42" fmla="*/ 69850 h 755650"/>
              <a:gd name="connsiteX43" fmla="*/ 269875 w 828675"/>
              <a:gd name="connsiteY43" fmla="*/ 38100 h 755650"/>
              <a:gd name="connsiteX44" fmla="*/ 374650 w 828675"/>
              <a:gd name="connsiteY44" fmla="*/ 47625 h 755650"/>
              <a:gd name="connsiteX45" fmla="*/ 387350 w 828675"/>
              <a:gd name="connsiteY45" fmla="*/ 0 h 755650"/>
              <a:gd name="connsiteX0" fmla="*/ 628650 w 828675"/>
              <a:gd name="connsiteY0" fmla="*/ 133350 h 755650"/>
              <a:gd name="connsiteX1" fmla="*/ 523875 w 828675"/>
              <a:gd name="connsiteY1" fmla="*/ 136525 h 755650"/>
              <a:gd name="connsiteX2" fmla="*/ 480133 w 828675"/>
              <a:gd name="connsiteY2" fmla="*/ 156869 h 755650"/>
              <a:gd name="connsiteX3" fmla="*/ 410674 w 828675"/>
              <a:gd name="connsiteY3" fmla="*/ 293981 h 755650"/>
              <a:gd name="connsiteX4" fmla="*/ 346075 w 828675"/>
              <a:gd name="connsiteY4" fmla="*/ 393700 h 755650"/>
              <a:gd name="connsiteX5" fmla="*/ 385469 w 828675"/>
              <a:gd name="connsiteY5" fmla="*/ 419491 h 755650"/>
              <a:gd name="connsiteX6" fmla="*/ 468410 w 828675"/>
              <a:gd name="connsiteY6" fmla="*/ 409770 h 755650"/>
              <a:gd name="connsiteX7" fmla="*/ 581025 w 828675"/>
              <a:gd name="connsiteY7" fmla="*/ 327025 h 755650"/>
              <a:gd name="connsiteX8" fmla="*/ 666750 w 828675"/>
              <a:gd name="connsiteY8" fmla="*/ 244475 h 755650"/>
              <a:gd name="connsiteX9" fmla="*/ 701675 w 828675"/>
              <a:gd name="connsiteY9" fmla="*/ 152400 h 755650"/>
              <a:gd name="connsiteX10" fmla="*/ 628650 w 828675"/>
              <a:gd name="connsiteY10" fmla="*/ 133350 h 755650"/>
              <a:gd name="connsiteX11" fmla="*/ 250825 w 828675"/>
              <a:gd name="connsiteY11" fmla="*/ 95250 h 755650"/>
              <a:gd name="connsiteX12" fmla="*/ 247650 w 828675"/>
              <a:gd name="connsiteY12" fmla="*/ 196850 h 755650"/>
              <a:gd name="connsiteX13" fmla="*/ 276225 w 828675"/>
              <a:gd name="connsiteY13" fmla="*/ 279400 h 755650"/>
              <a:gd name="connsiteX14" fmla="*/ 336550 w 828675"/>
              <a:gd name="connsiteY14" fmla="*/ 168275 h 755650"/>
              <a:gd name="connsiteX15" fmla="*/ 365125 w 828675"/>
              <a:gd name="connsiteY15" fmla="*/ 123825 h 755650"/>
              <a:gd name="connsiteX16" fmla="*/ 318282 w 828675"/>
              <a:gd name="connsiteY16" fmla="*/ 109244 h 755650"/>
              <a:gd name="connsiteX17" fmla="*/ 250825 w 828675"/>
              <a:gd name="connsiteY17" fmla="*/ 95250 h 755650"/>
              <a:gd name="connsiteX18" fmla="*/ 387350 w 828675"/>
              <a:gd name="connsiteY18" fmla="*/ 0 h 755650"/>
              <a:gd name="connsiteX19" fmla="*/ 447675 w 828675"/>
              <a:gd name="connsiteY19" fmla="*/ 38100 h 755650"/>
              <a:gd name="connsiteX20" fmla="*/ 517525 w 828675"/>
              <a:gd name="connsiteY20" fmla="*/ 28575 h 755650"/>
              <a:gd name="connsiteX21" fmla="*/ 635000 w 828675"/>
              <a:gd name="connsiteY21" fmla="*/ 53975 h 755650"/>
              <a:gd name="connsiteX22" fmla="*/ 774700 w 828675"/>
              <a:gd name="connsiteY22" fmla="*/ 107950 h 755650"/>
              <a:gd name="connsiteX23" fmla="*/ 819150 w 828675"/>
              <a:gd name="connsiteY23" fmla="*/ 174625 h 755650"/>
              <a:gd name="connsiteX24" fmla="*/ 828675 w 828675"/>
              <a:gd name="connsiteY24" fmla="*/ 244475 h 755650"/>
              <a:gd name="connsiteX25" fmla="*/ 781050 w 828675"/>
              <a:gd name="connsiteY25" fmla="*/ 349250 h 755650"/>
              <a:gd name="connsiteX26" fmla="*/ 679450 w 828675"/>
              <a:gd name="connsiteY26" fmla="*/ 473075 h 755650"/>
              <a:gd name="connsiteX27" fmla="*/ 568325 w 828675"/>
              <a:gd name="connsiteY27" fmla="*/ 561975 h 755650"/>
              <a:gd name="connsiteX28" fmla="*/ 438150 w 828675"/>
              <a:gd name="connsiteY28" fmla="*/ 609600 h 755650"/>
              <a:gd name="connsiteX29" fmla="*/ 361950 w 828675"/>
              <a:gd name="connsiteY29" fmla="*/ 568325 h 755650"/>
              <a:gd name="connsiteX30" fmla="*/ 295275 w 828675"/>
              <a:gd name="connsiteY30" fmla="*/ 488950 h 755650"/>
              <a:gd name="connsiteX31" fmla="*/ 228600 w 828675"/>
              <a:gd name="connsiteY31" fmla="*/ 565150 h 755650"/>
              <a:gd name="connsiteX32" fmla="*/ 152400 w 828675"/>
              <a:gd name="connsiteY32" fmla="*/ 676275 h 755650"/>
              <a:gd name="connsiteX33" fmla="*/ 85725 w 828675"/>
              <a:gd name="connsiteY33" fmla="*/ 752475 h 755650"/>
              <a:gd name="connsiteX34" fmla="*/ 9525 w 828675"/>
              <a:gd name="connsiteY34" fmla="*/ 755650 h 755650"/>
              <a:gd name="connsiteX35" fmla="*/ 0 w 828675"/>
              <a:gd name="connsiteY35" fmla="*/ 701675 h 755650"/>
              <a:gd name="connsiteX36" fmla="*/ 12700 w 828675"/>
              <a:gd name="connsiteY36" fmla="*/ 644525 h 755650"/>
              <a:gd name="connsiteX37" fmla="*/ 53975 w 828675"/>
              <a:gd name="connsiteY37" fmla="*/ 609600 h 755650"/>
              <a:gd name="connsiteX38" fmla="*/ 174625 w 828675"/>
              <a:gd name="connsiteY38" fmla="*/ 444500 h 755650"/>
              <a:gd name="connsiteX39" fmla="*/ 187325 w 828675"/>
              <a:gd name="connsiteY39" fmla="*/ 393700 h 755650"/>
              <a:gd name="connsiteX40" fmla="*/ 244475 w 828675"/>
              <a:gd name="connsiteY40" fmla="*/ 323850 h 755650"/>
              <a:gd name="connsiteX41" fmla="*/ 190500 w 828675"/>
              <a:gd name="connsiteY41" fmla="*/ 133350 h 755650"/>
              <a:gd name="connsiteX42" fmla="*/ 196850 w 828675"/>
              <a:gd name="connsiteY42" fmla="*/ 69850 h 755650"/>
              <a:gd name="connsiteX43" fmla="*/ 269875 w 828675"/>
              <a:gd name="connsiteY43" fmla="*/ 38100 h 755650"/>
              <a:gd name="connsiteX44" fmla="*/ 374650 w 828675"/>
              <a:gd name="connsiteY44" fmla="*/ 47625 h 755650"/>
              <a:gd name="connsiteX45" fmla="*/ 387350 w 828675"/>
              <a:gd name="connsiteY45" fmla="*/ 0 h 755650"/>
              <a:gd name="connsiteX0" fmla="*/ 628650 w 828675"/>
              <a:gd name="connsiteY0" fmla="*/ 133350 h 755650"/>
              <a:gd name="connsiteX1" fmla="*/ 523875 w 828675"/>
              <a:gd name="connsiteY1" fmla="*/ 136525 h 755650"/>
              <a:gd name="connsiteX2" fmla="*/ 480133 w 828675"/>
              <a:gd name="connsiteY2" fmla="*/ 156869 h 755650"/>
              <a:gd name="connsiteX3" fmla="*/ 410674 w 828675"/>
              <a:gd name="connsiteY3" fmla="*/ 293981 h 755650"/>
              <a:gd name="connsiteX4" fmla="*/ 346075 w 828675"/>
              <a:gd name="connsiteY4" fmla="*/ 393700 h 755650"/>
              <a:gd name="connsiteX5" fmla="*/ 385469 w 828675"/>
              <a:gd name="connsiteY5" fmla="*/ 419491 h 755650"/>
              <a:gd name="connsiteX6" fmla="*/ 468410 w 828675"/>
              <a:gd name="connsiteY6" fmla="*/ 409770 h 755650"/>
              <a:gd name="connsiteX7" fmla="*/ 581025 w 828675"/>
              <a:gd name="connsiteY7" fmla="*/ 327025 h 755650"/>
              <a:gd name="connsiteX8" fmla="*/ 666750 w 828675"/>
              <a:gd name="connsiteY8" fmla="*/ 244475 h 755650"/>
              <a:gd name="connsiteX9" fmla="*/ 701675 w 828675"/>
              <a:gd name="connsiteY9" fmla="*/ 152400 h 755650"/>
              <a:gd name="connsiteX10" fmla="*/ 628650 w 828675"/>
              <a:gd name="connsiteY10" fmla="*/ 133350 h 755650"/>
              <a:gd name="connsiteX11" fmla="*/ 250825 w 828675"/>
              <a:gd name="connsiteY11" fmla="*/ 95250 h 755650"/>
              <a:gd name="connsiteX12" fmla="*/ 253609 w 828675"/>
              <a:gd name="connsiteY12" fmla="*/ 195360 h 755650"/>
              <a:gd name="connsiteX13" fmla="*/ 276225 w 828675"/>
              <a:gd name="connsiteY13" fmla="*/ 279400 h 755650"/>
              <a:gd name="connsiteX14" fmla="*/ 336550 w 828675"/>
              <a:gd name="connsiteY14" fmla="*/ 168275 h 755650"/>
              <a:gd name="connsiteX15" fmla="*/ 365125 w 828675"/>
              <a:gd name="connsiteY15" fmla="*/ 123825 h 755650"/>
              <a:gd name="connsiteX16" fmla="*/ 318282 w 828675"/>
              <a:gd name="connsiteY16" fmla="*/ 109244 h 755650"/>
              <a:gd name="connsiteX17" fmla="*/ 250825 w 828675"/>
              <a:gd name="connsiteY17" fmla="*/ 95250 h 755650"/>
              <a:gd name="connsiteX18" fmla="*/ 387350 w 828675"/>
              <a:gd name="connsiteY18" fmla="*/ 0 h 755650"/>
              <a:gd name="connsiteX19" fmla="*/ 447675 w 828675"/>
              <a:gd name="connsiteY19" fmla="*/ 38100 h 755650"/>
              <a:gd name="connsiteX20" fmla="*/ 517525 w 828675"/>
              <a:gd name="connsiteY20" fmla="*/ 28575 h 755650"/>
              <a:gd name="connsiteX21" fmla="*/ 635000 w 828675"/>
              <a:gd name="connsiteY21" fmla="*/ 53975 h 755650"/>
              <a:gd name="connsiteX22" fmla="*/ 774700 w 828675"/>
              <a:gd name="connsiteY22" fmla="*/ 107950 h 755650"/>
              <a:gd name="connsiteX23" fmla="*/ 819150 w 828675"/>
              <a:gd name="connsiteY23" fmla="*/ 174625 h 755650"/>
              <a:gd name="connsiteX24" fmla="*/ 828675 w 828675"/>
              <a:gd name="connsiteY24" fmla="*/ 244475 h 755650"/>
              <a:gd name="connsiteX25" fmla="*/ 781050 w 828675"/>
              <a:gd name="connsiteY25" fmla="*/ 349250 h 755650"/>
              <a:gd name="connsiteX26" fmla="*/ 679450 w 828675"/>
              <a:gd name="connsiteY26" fmla="*/ 473075 h 755650"/>
              <a:gd name="connsiteX27" fmla="*/ 568325 w 828675"/>
              <a:gd name="connsiteY27" fmla="*/ 561975 h 755650"/>
              <a:gd name="connsiteX28" fmla="*/ 438150 w 828675"/>
              <a:gd name="connsiteY28" fmla="*/ 609600 h 755650"/>
              <a:gd name="connsiteX29" fmla="*/ 361950 w 828675"/>
              <a:gd name="connsiteY29" fmla="*/ 568325 h 755650"/>
              <a:gd name="connsiteX30" fmla="*/ 295275 w 828675"/>
              <a:gd name="connsiteY30" fmla="*/ 488950 h 755650"/>
              <a:gd name="connsiteX31" fmla="*/ 228600 w 828675"/>
              <a:gd name="connsiteY31" fmla="*/ 565150 h 755650"/>
              <a:gd name="connsiteX32" fmla="*/ 152400 w 828675"/>
              <a:gd name="connsiteY32" fmla="*/ 676275 h 755650"/>
              <a:gd name="connsiteX33" fmla="*/ 85725 w 828675"/>
              <a:gd name="connsiteY33" fmla="*/ 752475 h 755650"/>
              <a:gd name="connsiteX34" fmla="*/ 9525 w 828675"/>
              <a:gd name="connsiteY34" fmla="*/ 755650 h 755650"/>
              <a:gd name="connsiteX35" fmla="*/ 0 w 828675"/>
              <a:gd name="connsiteY35" fmla="*/ 701675 h 755650"/>
              <a:gd name="connsiteX36" fmla="*/ 12700 w 828675"/>
              <a:gd name="connsiteY36" fmla="*/ 644525 h 755650"/>
              <a:gd name="connsiteX37" fmla="*/ 53975 w 828675"/>
              <a:gd name="connsiteY37" fmla="*/ 609600 h 755650"/>
              <a:gd name="connsiteX38" fmla="*/ 174625 w 828675"/>
              <a:gd name="connsiteY38" fmla="*/ 444500 h 755650"/>
              <a:gd name="connsiteX39" fmla="*/ 187325 w 828675"/>
              <a:gd name="connsiteY39" fmla="*/ 393700 h 755650"/>
              <a:gd name="connsiteX40" fmla="*/ 244475 w 828675"/>
              <a:gd name="connsiteY40" fmla="*/ 323850 h 755650"/>
              <a:gd name="connsiteX41" fmla="*/ 190500 w 828675"/>
              <a:gd name="connsiteY41" fmla="*/ 133350 h 755650"/>
              <a:gd name="connsiteX42" fmla="*/ 196850 w 828675"/>
              <a:gd name="connsiteY42" fmla="*/ 69850 h 755650"/>
              <a:gd name="connsiteX43" fmla="*/ 269875 w 828675"/>
              <a:gd name="connsiteY43" fmla="*/ 38100 h 755650"/>
              <a:gd name="connsiteX44" fmla="*/ 374650 w 828675"/>
              <a:gd name="connsiteY44" fmla="*/ 47625 h 755650"/>
              <a:gd name="connsiteX45" fmla="*/ 387350 w 828675"/>
              <a:gd name="connsiteY45" fmla="*/ 0 h 755650"/>
              <a:gd name="connsiteX0" fmla="*/ 628650 w 828675"/>
              <a:gd name="connsiteY0" fmla="*/ 133350 h 755650"/>
              <a:gd name="connsiteX1" fmla="*/ 523875 w 828675"/>
              <a:gd name="connsiteY1" fmla="*/ 136525 h 755650"/>
              <a:gd name="connsiteX2" fmla="*/ 480133 w 828675"/>
              <a:gd name="connsiteY2" fmla="*/ 156869 h 755650"/>
              <a:gd name="connsiteX3" fmla="*/ 410674 w 828675"/>
              <a:gd name="connsiteY3" fmla="*/ 293981 h 755650"/>
              <a:gd name="connsiteX4" fmla="*/ 346075 w 828675"/>
              <a:gd name="connsiteY4" fmla="*/ 393700 h 755650"/>
              <a:gd name="connsiteX5" fmla="*/ 385469 w 828675"/>
              <a:gd name="connsiteY5" fmla="*/ 419491 h 755650"/>
              <a:gd name="connsiteX6" fmla="*/ 468410 w 828675"/>
              <a:gd name="connsiteY6" fmla="*/ 409770 h 755650"/>
              <a:gd name="connsiteX7" fmla="*/ 581025 w 828675"/>
              <a:gd name="connsiteY7" fmla="*/ 327025 h 755650"/>
              <a:gd name="connsiteX8" fmla="*/ 666750 w 828675"/>
              <a:gd name="connsiteY8" fmla="*/ 244475 h 755650"/>
              <a:gd name="connsiteX9" fmla="*/ 701675 w 828675"/>
              <a:gd name="connsiteY9" fmla="*/ 152400 h 755650"/>
              <a:gd name="connsiteX10" fmla="*/ 628650 w 828675"/>
              <a:gd name="connsiteY10" fmla="*/ 133350 h 755650"/>
              <a:gd name="connsiteX11" fmla="*/ 250825 w 828675"/>
              <a:gd name="connsiteY11" fmla="*/ 95250 h 755650"/>
              <a:gd name="connsiteX12" fmla="*/ 253609 w 828675"/>
              <a:gd name="connsiteY12" fmla="*/ 195360 h 755650"/>
              <a:gd name="connsiteX13" fmla="*/ 279204 w 828675"/>
              <a:gd name="connsiteY13" fmla="*/ 273441 h 755650"/>
              <a:gd name="connsiteX14" fmla="*/ 336550 w 828675"/>
              <a:gd name="connsiteY14" fmla="*/ 168275 h 755650"/>
              <a:gd name="connsiteX15" fmla="*/ 365125 w 828675"/>
              <a:gd name="connsiteY15" fmla="*/ 123825 h 755650"/>
              <a:gd name="connsiteX16" fmla="*/ 318282 w 828675"/>
              <a:gd name="connsiteY16" fmla="*/ 109244 h 755650"/>
              <a:gd name="connsiteX17" fmla="*/ 250825 w 828675"/>
              <a:gd name="connsiteY17" fmla="*/ 95250 h 755650"/>
              <a:gd name="connsiteX18" fmla="*/ 387350 w 828675"/>
              <a:gd name="connsiteY18" fmla="*/ 0 h 755650"/>
              <a:gd name="connsiteX19" fmla="*/ 447675 w 828675"/>
              <a:gd name="connsiteY19" fmla="*/ 38100 h 755650"/>
              <a:gd name="connsiteX20" fmla="*/ 517525 w 828675"/>
              <a:gd name="connsiteY20" fmla="*/ 28575 h 755650"/>
              <a:gd name="connsiteX21" fmla="*/ 635000 w 828675"/>
              <a:gd name="connsiteY21" fmla="*/ 53975 h 755650"/>
              <a:gd name="connsiteX22" fmla="*/ 774700 w 828675"/>
              <a:gd name="connsiteY22" fmla="*/ 107950 h 755650"/>
              <a:gd name="connsiteX23" fmla="*/ 819150 w 828675"/>
              <a:gd name="connsiteY23" fmla="*/ 174625 h 755650"/>
              <a:gd name="connsiteX24" fmla="*/ 828675 w 828675"/>
              <a:gd name="connsiteY24" fmla="*/ 244475 h 755650"/>
              <a:gd name="connsiteX25" fmla="*/ 781050 w 828675"/>
              <a:gd name="connsiteY25" fmla="*/ 349250 h 755650"/>
              <a:gd name="connsiteX26" fmla="*/ 679450 w 828675"/>
              <a:gd name="connsiteY26" fmla="*/ 473075 h 755650"/>
              <a:gd name="connsiteX27" fmla="*/ 568325 w 828675"/>
              <a:gd name="connsiteY27" fmla="*/ 561975 h 755650"/>
              <a:gd name="connsiteX28" fmla="*/ 438150 w 828675"/>
              <a:gd name="connsiteY28" fmla="*/ 609600 h 755650"/>
              <a:gd name="connsiteX29" fmla="*/ 361950 w 828675"/>
              <a:gd name="connsiteY29" fmla="*/ 568325 h 755650"/>
              <a:gd name="connsiteX30" fmla="*/ 295275 w 828675"/>
              <a:gd name="connsiteY30" fmla="*/ 488950 h 755650"/>
              <a:gd name="connsiteX31" fmla="*/ 228600 w 828675"/>
              <a:gd name="connsiteY31" fmla="*/ 565150 h 755650"/>
              <a:gd name="connsiteX32" fmla="*/ 152400 w 828675"/>
              <a:gd name="connsiteY32" fmla="*/ 676275 h 755650"/>
              <a:gd name="connsiteX33" fmla="*/ 85725 w 828675"/>
              <a:gd name="connsiteY33" fmla="*/ 752475 h 755650"/>
              <a:gd name="connsiteX34" fmla="*/ 9525 w 828675"/>
              <a:gd name="connsiteY34" fmla="*/ 755650 h 755650"/>
              <a:gd name="connsiteX35" fmla="*/ 0 w 828675"/>
              <a:gd name="connsiteY35" fmla="*/ 701675 h 755650"/>
              <a:gd name="connsiteX36" fmla="*/ 12700 w 828675"/>
              <a:gd name="connsiteY36" fmla="*/ 644525 h 755650"/>
              <a:gd name="connsiteX37" fmla="*/ 53975 w 828675"/>
              <a:gd name="connsiteY37" fmla="*/ 609600 h 755650"/>
              <a:gd name="connsiteX38" fmla="*/ 174625 w 828675"/>
              <a:gd name="connsiteY38" fmla="*/ 444500 h 755650"/>
              <a:gd name="connsiteX39" fmla="*/ 187325 w 828675"/>
              <a:gd name="connsiteY39" fmla="*/ 393700 h 755650"/>
              <a:gd name="connsiteX40" fmla="*/ 244475 w 828675"/>
              <a:gd name="connsiteY40" fmla="*/ 323850 h 755650"/>
              <a:gd name="connsiteX41" fmla="*/ 190500 w 828675"/>
              <a:gd name="connsiteY41" fmla="*/ 133350 h 755650"/>
              <a:gd name="connsiteX42" fmla="*/ 196850 w 828675"/>
              <a:gd name="connsiteY42" fmla="*/ 69850 h 755650"/>
              <a:gd name="connsiteX43" fmla="*/ 269875 w 828675"/>
              <a:gd name="connsiteY43" fmla="*/ 38100 h 755650"/>
              <a:gd name="connsiteX44" fmla="*/ 374650 w 828675"/>
              <a:gd name="connsiteY44" fmla="*/ 47625 h 755650"/>
              <a:gd name="connsiteX45" fmla="*/ 387350 w 828675"/>
              <a:gd name="connsiteY45" fmla="*/ 0 h 755650"/>
              <a:gd name="connsiteX0" fmla="*/ 628650 w 828675"/>
              <a:gd name="connsiteY0" fmla="*/ 133350 h 755650"/>
              <a:gd name="connsiteX1" fmla="*/ 523875 w 828675"/>
              <a:gd name="connsiteY1" fmla="*/ 136525 h 755650"/>
              <a:gd name="connsiteX2" fmla="*/ 480133 w 828675"/>
              <a:gd name="connsiteY2" fmla="*/ 156869 h 755650"/>
              <a:gd name="connsiteX3" fmla="*/ 410674 w 828675"/>
              <a:gd name="connsiteY3" fmla="*/ 293981 h 755650"/>
              <a:gd name="connsiteX4" fmla="*/ 346075 w 828675"/>
              <a:gd name="connsiteY4" fmla="*/ 393700 h 755650"/>
              <a:gd name="connsiteX5" fmla="*/ 385469 w 828675"/>
              <a:gd name="connsiteY5" fmla="*/ 419491 h 755650"/>
              <a:gd name="connsiteX6" fmla="*/ 468410 w 828675"/>
              <a:gd name="connsiteY6" fmla="*/ 409770 h 755650"/>
              <a:gd name="connsiteX7" fmla="*/ 581025 w 828675"/>
              <a:gd name="connsiteY7" fmla="*/ 327025 h 755650"/>
              <a:gd name="connsiteX8" fmla="*/ 666750 w 828675"/>
              <a:gd name="connsiteY8" fmla="*/ 244475 h 755650"/>
              <a:gd name="connsiteX9" fmla="*/ 701675 w 828675"/>
              <a:gd name="connsiteY9" fmla="*/ 152400 h 755650"/>
              <a:gd name="connsiteX10" fmla="*/ 628650 w 828675"/>
              <a:gd name="connsiteY10" fmla="*/ 133350 h 755650"/>
              <a:gd name="connsiteX11" fmla="*/ 250825 w 828675"/>
              <a:gd name="connsiteY11" fmla="*/ 95250 h 755650"/>
              <a:gd name="connsiteX12" fmla="*/ 253609 w 828675"/>
              <a:gd name="connsiteY12" fmla="*/ 195360 h 755650"/>
              <a:gd name="connsiteX13" fmla="*/ 280694 w 828675"/>
              <a:gd name="connsiteY13" fmla="*/ 274931 h 755650"/>
              <a:gd name="connsiteX14" fmla="*/ 336550 w 828675"/>
              <a:gd name="connsiteY14" fmla="*/ 168275 h 755650"/>
              <a:gd name="connsiteX15" fmla="*/ 365125 w 828675"/>
              <a:gd name="connsiteY15" fmla="*/ 123825 h 755650"/>
              <a:gd name="connsiteX16" fmla="*/ 318282 w 828675"/>
              <a:gd name="connsiteY16" fmla="*/ 109244 h 755650"/>
              <a:gd name="connsiteX17" fmla="*/ 250825 w 828675"/>
              <a:gd name="connsiteY17" fmla="*/ 95250 h 755650"/>
              <a:gd name="connsiteX18" fmla="*/ 387350 w 828675"/>
              <a:gd name="connsiteY18" fmla="*/ 0 h 755650"/>
              <a:gd name="connsiteX19" fmla="*/ 447675 w 828675"/>
              <a:gd name="connsiteY19" fmla="*/ 38100 h 755650"/>
              <a:gd name="connsiteX20" fmla="*/ 517525 w 828675"/>
              <a:gd name="connsiteY20" fmla="*/ 28575 h 755650"/>
              <a:gd name="connsiteX21" fmla="*/ 635000 w 828675"/>
              <a:gd name="connsiteY21" fmla="*/ 53975 h 755650"/>
              <a:gd name="connsiteX22" fmla="*/ 774700 w 828675"/>
              <a:gd name="connsiteY22" fmla="*/ 107950 h 755650"/>
              <a:gd name="connsiteX23" fmla="*/ 819150 w 828675"/>
              <a:gd name="connsiteY23" fmla="*/ 174625 h 755650"/>
              <a:gd name="connsiteX24" fmla="*/ 828675 w 828675"/>
              <a:gd name="connsiteY24" fmla="*/ 244475 h 755650"/>
              <a:gd name="connsiteX25" fmla="*/ 781050 w 828675"/>
              <a:gd name="connsiteY25" fmla="*/ 349250 h 755650"/>
              <a:gd name="connsiteX26" fmla="*/ 679450 w 828675"/>
              <a:gd name="connsiteY26" fmla="*/ 473075 h 755650"/>
              <a:gd name="connsiteX27" fmla="*/ 568325 w 828675"/>
              <a:gd name="connsiteY27" fmla="*/ 561975 h 755650"/>
              <a:gd name="connsiteX28" fmla="*/ 438150 w 828675"/>
              <a:gd name="connsiteY28" fmla="*/ 609600 h 755650"/>
              <a:gd name="connsiteX29" fmla="*/ 361950 w 828675"/>
              <a:gd name="connsiteY29" fmla="*/ 568325 h 755650"/>
              <a:gd name="connsiteX30" fmla="*/ 295275 w 828675"/>
              <a:gd name="connsiteY30" fmla="*/ 488950 h 755650"/>
              <a:gd name="connsiteX31" fmla="*/ 228600 w 828675"/>
              <a:gd name="connsiteY31" fmla="*/ 565150 h 755650"/>
              <a:gd name="connsiteX32" fmla="*/ 152400 w 828675"/>
              <a:gd name="connsiteY32" fmla="*/ 676275 h 755650"/>
              <a:gd name="connsiteX33" fmla="*/ 85725 w 828675"/>
              <a:gd name="connsiteY33" fmla="*/ 752475 h 755650"/>
              <a:gd name="connsiteX34" fmla="*/ 9525 w 828675"/>
              <a:gd name="connsiteY34" fmla="*/ 755650 h 755650"/>
              <a:gd name="connsiteX35" fmla="*/ 0 w 828675"/>
              <a:gd name="connsiteY35" fmla="*/ 701675 h 755650"/>
              <a:gd name="connsiteX36" fmla="*/ 12700 w 828675"/>
              <a:gd name="connsiteY36" fmla="*/ 644525 h 755650"/>
              <a:gd name="connsiteX37" fmla="*/ 53975 w 828675"/>
              <a:gd name="connsiteY37" fmla="*/ 609600 h 755650"/>
              <a:gd name="connsiteX38" fmla="*/ 174625 w 828675"/>
              <a:gd name="connsiteY38" fmla="*/ 444500 h 755650"/>
              <a:gd name="connsiteX39" fmla="*/ 187325 w 828675"/>
              <a:gd name="connsiteY39" fmla="*/ 393700 h 755650"/>
              <a:gd name="connsiteX40" fmla="*/ 244475 w 828675"/>
              <a:gd name="connsiteY40" fmla="*/ 323850 h 755650"/>
              <a:gd name="connsiteX41" fmla="*/ 190500 w 828675"/>
              <a:gd name="connsiteY41" fmla="*/ 133350 h 755650"/>
              <a:gd name="connsiteX42" fmla="*/ 196850 w 828675"/>
              <a:gd name="connsiteY42" fmla="*/ 69850 h 755650"/>
              <a:gd name="connsiteX43" fmla="*/ 269875 w 828675"/>
              <a:gd name="connsiteY43" fmla="*/ 38100 h 755650"/>
              <a:gd name="connsiteX44" fmla="*/ 374650 w 828675"/>
              <a:gd name="connsiteY44" fmla="*/ 47625 h 755650"/>
              <a:gd name="connsiteX45" fmla="*/ 387350 w 828675"/>
              <a:gd name="connsiteY45" fmla="*/ 0 h 755650"/>
              <a:gd name="connsiteX0" fmla="*/ 628650 w 828675"/>
              <a:gd name="connsiteY0" fmla="*/ 133350 h 755650"/>
              <a:gd name="connsiteX1" fmla="*/ 523875 w 828675"/>
              <a:gd name="connsiteY1" fmla="*/ 136525 h 755650"/>
              <a:gd name="connsiteX2" fmla="*/ 480133 w 828675"/>
              <a:gd name="connsiteY2" fmla="*/ 156869 h 755650"/>
              <a:gd name="connsiteX3" fmla="*/ 410674 w 828675"/>
              <a:gd name="connsiteY3" fmla="*/ 293981 h 755650"/>
              <a:gd name="connsiteX4" fmla="*/ 346075 w 828675"/>
              <a:gd name="connsiteY4" fmla="*/ 393700 h 755650"/>
              <a:gd name="connsiteX5" fmla="*/ 385469 w 828675"/>
              <a:gd name="connsiteY5" fmla="*/ 419491 h 755650"/>
              <a:gd name="connsiteX6" fmla="*/ 468410 w 828675"/>
              <a:gd name="connsiteY6" fmla="*/ 409770 h 755650"/>
              <a:gd name="connsiteX7" fmla="*/ 581025 w 828675"/>
              <a:gd name="connsiteY7" fmla="*/ 327025 h 755650"/>
              <a:gd name="connsiteX8" fmla="*/ 663771 w 828675"/>
              <a:gd name="connsiteY8" fmla="*/ 240005 h 755650"/>
              <a:gd name="connsiteX9" fmla="*/ 701675 w 828675"/>
              <a:gd name="connsiteY9" fmla="*/ 152400 h 755650"/>
              <a:gd name="connsiteX10" fmla="*/ 628650 w 828675"/>
              <a:gd name="connsiteY10" fmla="*/ 133350 h 755650"/>
              <a:gd name="connsiteX11" fmla="*/ 250825 w 828675"/>
              <a:gd name="connsiteY11" fmla="*/ 95250 h 755650"/>
              <a:gd name="connsiteX12" fmla="*/ 253609 w 828675"/>
              <a:gd name="connsiteY12" fmla="*/ 195360 h 755650"/>
              <a:gd name="connsiteX13" fmla="*/ 280694 w 828675"/>
              <a:gd name="connsiteY13" fmla="*/ 274931 h 755650"/>
              <a:gd name="connsiteX14" fmla="*/ 336550 w 828675"/>
              <a:gd name="connsiteY14" fmla="*/ 168275 h 755650"/>
              <a:gd name="connsiteX15" fmla="*/ 365125 w 828675"/>
              <a:gd name="connsiteY15" fmla="*/ 123825 h 755650"/>
              <a:gd name="connsiteX16" fmla="*/ 318282 w 828675"/>
              <a:gd name="connsiteY16" fmla="*/ 109244 h 755650"/>
              <a:gd name="connsiteX17" fmla="*/ 250825 w 828675"/>
              <a:gd name="connsiteY17" fmla="*/ 95250 h 755650"/>
              <a:gd name="connsiteX18" fmla="*/ 387350 w 828675"/>
              <a:gd name="connsiteY18" fmla="*/ 0 h 755650"/>
              <a:gd name="connsiteX19" fmla="*/ 447675 w 828675"/>
              <a:gd name="connsiteY19" fmla="*/ 38100 h 755650"/>
              <a:gd name="connsiteX20" fmla="*/ 517525 w 828675"/>
              <a:gd name="connsiteY20" fmla="*/ 28575 h 755650"/>
              <a:gd name="connsiteX21" fmla="*/ 635000 w 828675"/>
              <a:gd name="connsiteY21" fmla="*/ 53975 h 755650"/>
              <a:gd name="connsiteX22" fmla="*/ 774700 w 828675"/>
              <a:gd name="connsiteY22" fmla="*/ 107950 h 755650"/>
              <a:gd name="connsiteX23" fmla="*/ 819150 w 828675"/>
              <a:gd name="connsiteY23" fmla="*/ 174625 h 755650"/>
              <a:gd name="connsiteX24" fmla="*/ 828675 w 828675"/>
              <a:gd name="connsiteY24" fmla="*/ 244475 h 755650"/>
              <a:gd name="connsiteX25" fmla="*/ 781050 w 828675"/>
              <a:gd name="connsiteY25" fmla="*/ 349250 h 755650"/>
              <a:gd name="connsiteX26" fmla="*/ 679450 w 828675"/>
              <a:gd name="connsiteY26" fmla="*/ 473075 h 755650"/>
              <a:gd name="connsiteX27" fmla="*/ 568325 w 828675"/>
              <a:gd name="connsiteY27" fmla="*/ 561975 h 755650"/>
              <a:gd name="connsiteX28" fmla="*/ 438150 w 828675"/>
              <a:gd name="connsiteY28" fmla="*/ 609600 h 755650"/>
              <a:gd name="connsiteX29" fmla="*/ 361950 w 828675"/>
              <a:gd name="connsiteY29" fmla="*/ 568325 h 755650"/>
              <a:gd name="connsiteX30" fmla="*/ 295275 w 828675"/>
              <a:gd name="connsiteY30" fmla="*/ 488950 h 755650"/>
              <a:gd name="connsiteX31" fmla="*/ 228600 w 828675"/>
              <a:gd name="connsiteY31" fmla="*/ 565150 h 755650"/>
              <a:gd name="connsiteX32" fmla="*/ 152400 w 828675"/>
              <a:gd name="connsiteY32" fmla="*/ 676275 h 755650"/>
              <a:gd name="connsiteX33" fmla="*/ 85725 w 828675"/>
              <a:gd name="connsiteY33" fmla="*/ 752475 h 755650"/>
              <a:gd name="connsiteX34" fmla="*/ 9525 w 828675"/>
              <a:gd name="connsiteY34" fmla="*/ 755650 h 755650"/>
              <a:gd name="connsiteX35" fmla="*/ 0 w 828675"/>
              <a:gd name="connsiteY35" fmla="*/ 701675 h 755650"/>
              <a:gd name="connsiteX36" fmla="*/ 12700 w 828675"/>
              <a:gd name="connsiteY36" fmla="*/ 644525 h 755650"/>
              <a:gd name="connsiteX37" fmla="*/ 53975 w 828675"/>
              <a:gd name="connsiteY37" fmla="*/ 609600 h 755650"/>
              <a:gd name="connsiteX38" fmla="*/ 174625 w 828675"/>
              <a:gd name="connsiteY38" fmla="*/ 444500 h 755650"/>
              <a:gd name="connsiteX39" fmla="*/ 187325 w 828675"/>
              <a:gd name="connsiteY39" fmla="*/ 393700 h 755650"/>
              <a:gd name="connsiteX40" fmla="*/ 244475 w 828675"/>
              <a:gd name="connsiteY40" fmla="*/ 323850 h 755650"/>
              <a:gd name="connsiteX41" fmla="*/ 190500 w 828675"/>
              <a:gd name="connsiteY41" fmla="*/ 133350 h 755650"/>
              <a:gd name="connsiteX42" fmla="*/ 196850 w 828675"/>
              <a:gd name="connsiteY42" fmla="*/ 69850 h 755650"/>
              <a:gd name="connsiteX43" fmla="*/ 269875 w 828675"/>
              <a:gd name="connsiteY43" fmla="*/ 38100 h 755650"/>
              <a:gd name="connsiteX44" fmla="*/ 374650 w 828675"/>
              <a:gd name="connsiteY44" fmla="*/ 47625 h 755650"/>
              <a:gd name="connsiteX45" fmla="*/ 387350 w 828675"/>
              <a:gd name="connsiteY45" fmla="*/ 0 h 755650"/>
              <a:gd name="connsiteX0" fmla="*/ 628650 w 828675"/>
              <a:gd name="connsiteY0" fmla="*/ 133350 h 755650"/>
              <a:gd name="connsiteX1" fmla="*/ 523875 w 828675"/>
              <a:gd name="connsiteY1" fmla="*/ 136525 h 755650"/>
              <a:gd name="connsiteX2" fmla="*/ 480133 w 828675"/>
              <a:gd name="connsiteY2" fmla="*/ 156869 h 755650"/>
              <a:gd name="connsiteX3" fmla="*/ 410674 w 828675"/>
              <a:gd name="connsiteY3" fmla="*/ 293981 h 755650"/>
              <a:gd name="connsiteX4" fmla="*/ 346075 w 828675"/>
              <a:gd name="connsiteY4" fmla="*/ 393700 h 755650"/>
              <a:gd name="connsiteX5" fmla="*/ 385469 w 828675"/>
              <a:gd name="connsiteY5" fmla="*/ 419491 h 755650"/>
              <a:gd name="connsiteX6" fmla="*/ 468410 w 828675"/>
              <a:gd name="connsiteY6" fmla="*/ 409770 h 755650"/>
              <a:gd name="connsiteX7" fmla="*/ 581025 w 828675"/>
              <a:gd name="connsiteY7" fmla="*/ 327025 h 755650"/>
              <a:gd name="connsiteX8" fmla="*/ 663771 w 828675"/>
              <a:gd name="connsiteY8" fmla="*/ 240005 h 755650"/>
              <a:gd name="connsiteX9" fmla="*/ 695716 w 828675"/>
              <a:gd name="connsiteY9" fmla="*/ 156869 h 755650"/>
              <a:gd name="connsiteX10" fmla="*/ 628650 w 828675"/>
              <a:gd name="connsiteY10" fmla="*/ 133350 h 755650"/>
              <a:gd name="connsiteX11" fmla="*/ 250825 w 828675"/>
              <a:gd name="connsiteY11" fmla="*/ 95250 h 755650"/>
              <a:gd name="connsiteX12" fmla="*/ 253609 w 828675"/>
              <a:gd name="connsiteY12" fmla="*/ 195360 h 755650"/>
              <a:gd name="connsiteX13" fmla="*/ 280694 w 828675"/>
              <a:gd name="connsiteY13" fmla="*/ 274931 h 755650"/>
              <a:gd name="connsiteX14" fmla="*/ 336550 w 828675"/>
              <a:gd name="connsiteY14" fmla="*/ 168275 h 755650"/>
              <a:gd name="connsiteX15" fmla="*/ 365125 w 828675"/>
              <a:gd name="connsiteY15" fmla="*/ 123825 h 755650"/>
              <a:gd name="connsiteX16" fmla="*/ 318282 w 828675"/>
              <a:gd name="connsiteY16" fmla="*/ 109244 h 755650"/>
              <a:gd name="connsiteX17" fmla="*/ 250825 w 828675"/>
              <a:gd name="connsiteY17" fmla="*/ 95250 h 755650"/>
              <a:gd name="connsiteX18" fmla="*/ 387350 w 828675"/>
              <a:gd name="connsiteY18" fmla="*/ 0 h 755650"/>
              <a:gd name="connsiteX19" fmla="*/ 447675 w 828675"/>
              <a:gd name="connsiteY19" fmla="*/ 38100 h 755650"/>
              <a:gd name="connsiteX20" fmla="*/ 517525 w 828675"/>
              <a:gd name="connsiteY20" fmla="*/ 28575 h 755650"/>
              <a:gd name="connsiteX21" fmla="*/ 635000 w 828675"/>
              <a:gd name="connsiteY21" fmla="*/ 53975 h 755650"/>
              <a:gd name="connsiteX22" fmla="*/ 774700 w 828675"/>
              <a:gd name="connsiteY22" fmla="*/ 107950 h 755650"/>
              <a:gd name="connsiteX23" fmla="*/ 819150 w 828675"/>
              <a:gd name="connsiteY23" fmla="*/ 174625 h 755650"/>
              <a:gd name="connsiteX24" fmla="*/ 828675 w 828675"/>
              <a:gd name="connsiteY24" fmla="*/ 244475 h 755650"/>
              <a:gd name="connsiteX25" fmla="*/ 781050 w 828675"/>
              <a:gd name="connsiteY25" fmla="*/ 349250 h 755650"/>
              <a:gd name="connsiteX26" fmla="*/ 679450 w 828675"/>
              <a:gd name="connsiteY26" fmla="*/ 473075 h 755650"/>
              <a:gd name="connsiteX27" fmla="*/ 568325 w 828675"/>
              <a:gd name="connsiteY27" fmla="*/ 561975 h 755650"/>
              <a:gd name="connsiteX28" fmla="*/ 438150 w 828675"/>
              <a:gd name="connsiteY28" fmla="*/ 609600 h 755650"/>
              <a:gd name="connsiteX29" fmla="*/ 361950 w 828675"/>
              <a:gd name="connsiteY29" fmla="*/ 568325 h 755650"/>
              <a:gd name="connsiteX30" fmla="*/ 295275 w 828675"/>
              <a:gd name="connsiteY30" fmla="*/ 488950 h 755650"/>
              <a:gd name="connsiteX31" fmla="*/ 228600 w 828675"/>
              <a:gd name="connsiteY31" fmla="*/ 565150 h 755650"/>
              <a:gd name="connsiteX32" fmla="*/ 152400 w 828675"/>
              <a:gd name="connsiteY32" fmla="*/ 676275 h 755650"/>
              <a:gd name="connsiteX33" fmla="*/ 85725 w 828675"/>
              <a:gd name="connsiteY33" fmla="*/ 752475 h 755650"/>
              <a:gd name="connsiteX34" fmla="*/ 9525 w 828675"/>
              <a:gd name="connsiteY34" fmla="*/ 755650 h 755650"/>
              <a:gd name="connsiteX35" fmla="*/ 0 w 828675"/>
              <a:gd name="connsiteY35" fmla="*/ 701675 h 755650"/>
              <a:gd name="connsiteX36" fmla="*/ 12700 w 828675"/>
              <a:gd name="connsiteY36" fmla="*/ 644525 h 755650"/>
              <a:gd name="connsiteX37" fmla="*/ 53975 w 828675"/>
              <a:gd name="connsiteY37" fmla="*/ 609600 h 755650"/>
              <a:gd name="connsiteX38" fmla="*/ 174625 w 828675"/>
              <a:gd name="connsiteY38" fmla="*/ 444500 h 755650"/>
              <a:gd name="connsiteX39" fmla="*/ 187325 w 828675"/>
              <a:gd name="connsiteY39" fmla="*/ 393700 h 755650"/>
              <a:gd name="connsiteX40" fmla="*/ 244475 w 828675"/>
              <a:gd name="connsiteY40" fmla="*/ 323850 h 755650"/>
              <a:gd name="connsiteX41" fmla="*/ 190500 w 828675"/>
              <a:gd name="connsiteY41" fmla="*/ 133350 h 755650"/>
              <a:gd name="connsiteX42" fmla="*/ 196850 w 828675"/>
              <a:gd name="connsiteY42" fmla="*/ 69850 h 755650"/>
              <a:gd name="connsiteX43" fmla="*/ 269875 w 828675"/>
              <a:gd name="connsiteY43" fmla="*/ 38100 h 755650"/>
              <a:gd name="connsiteX44" fmla="*/ 374650 w 828675"/>
              <a:gd name="connsiteY44" fmla="*/ 47625 h 755650"/>
              <a:gd name="connsiteX45" fmla="*/ 387350 w 828675"/>
              <a:gd name="connsiteY45" fmla="*/ 0 h 755650"/>
              <a:gd name="connsiteX0" fmla="*/ 628650 w 828675"/>
              <a:gd name="connsiteY0" fmla="*/ 133350 h 755650"/>
              <a:gd name="connsiteX1" fmla="*/ 528344 w 828675"/>
              <a:gd name="connsiteY1" fmla="*/ 138015 h 755650"/>
              <a:gd name="connsiteX2" fmla="*/ 480133 w 828675"/>
              <a:gd name="connsiteY2" fmla="*/ 156869 h 755650"/>
              <a:gd name="connsiteX3" fmla="*/ 410674 w 828675"/>
              <a:gd name="connsiteY3" fmla="*/ 293981 h 755650"/>
              <a:gd name="connsiteX4" fmla="*/ 346075 w 828675"/>
              <a:gd name="connsiteY4" fmla="*/ 393700 h 755650"/>
              <a:gd name="connsiteX5" fmla="*/ 385469 w 828675"/>
              <a:gd name="connsiteY5" fmla="*/ 419491 h 755650"/>
              <a:gd name="connsiteX6" fmla="*/ 468410 w 828675"/>
              <a:gd name="connsiteY6" fmla="*/ 409770 h 755650"/>
              <a:gd name="connsiteX7" fmla="*/ 581025 w 828675"/>
              <a:gd name="connsiteY7" fmla="*/ 327025 h 755650"/>
              <a:gd name="connsiteX8" fmla="*/ 663771 w 828675"/>
              <a:gd name="connsiteY8" fmla="*/ 240005 h 755650"/>
              <a:gd name="connsiteX9" fmla="*/ 695716 w 828675"/>
              <a:gd name="connsiteY9" fmla="*/ 156869 h 755650"/>
              <a:gd name="connsiteX10" fmla="*/ 628650 w 828675"/>
              <a:gd name="connsiteY10" fmla="*/ 133350 h 755650"/>
              <a:gd name="connsiteX11" fmla="*/ 250825 w 828675"/>
              <a:gd name="connsiteY11" fmla="*/ 95250 h 755650"/>
              <a:gd name="connsiteX12" fmla="*/ 253609 w 828675"/>
              <a:gd name="connsiteY12" fmla="*/ 195360 h 755650"/>
              <a:gd name="connsiteX13" fmla="*/ 280694 w 828675"/>
              <a:gd name="connsiteY13" fmla="*/ 274931 h 755650"/>
              <a:gd name="connsiteX14" fmla="*/ 336550 w 828675"/>
              <a:gd name="connsiteY14" fmla="*/ 168275 h 755650"/>
              <a:gd name="connsiteX15" fmla="*/ 365125 w 828675"/>
              <a:gd name="connsiteY15" fmla="*/ 123825 h 755650"/>
              <a:gd name="connsiteX16" fmla="*/ 318282 w 828675"/>
              <a:gd name="connsiteY16" fmla="*/ 109244 h 755650"/>
              <a:gd name="connsiteX17" fmla="*/ 250825 w 828675"/>
              <a:gd name="connsiteY17" fmla="*/ 95250 h 755650"/>
              <a:gd name="connsiteX18" fmla="*/ 387350 w 828675"/>
              <a:gd name="connsiteY18" fmla="*/ 0 h 755650"/>
              <a:gd name="connsiteX19" fmla="*/ 447675 w 828675"/>
              <a:gd name="connsiteY19" fmla="*/ 38100 h 755650"/>
              <a:gd name="connsiteX20" fmla="*/ 517525 w 828675"/>
              <a:gd name="connsiteY20" fmla="*/ 28575 h 755650"/>
              <a:gd name="connsiteX21" fmla="*/ 635000 w 828675"/>
              <a:gd name="connsiteY21" fmla="*/ 53975 h 755650"/>
              <a:gd name="connsiteX22" fmla="*/ 774700 w 828675"/>
              <a:gd name="connsiteY22" fmla="*/ 107950 h 755650"/>
              <a:gd name="connsiteX23" fmla="*/ 819150 w 828675"/>
              <a:gd name="connsiteY23" fmla="*/ 174625 h 755650"/>
              <a:gd name="connsiteX24" fmla="*/ 828675 w 828675"/>
              <a:gd name="connsiteY24" fmla="*/ 244475 h 755650"/>
              <a:gd name="connsiteX25" fmla="*/ 781050 w 828675"/>
              <a:gd name="connsiteY25" fmla="*/ 349250 h 755650"/>
              <a:gd name="connsiteX26" fmla="*/ 679450 w 828675"/>
              <a:gd name="connsiteY26" fmla="*/ 473075 h 755650"/>
              <a:gd name="connsiteX27" fmla="*/ 568325 w 828675"/>
              <a:gd name="connsiteY27" fmla="*/ 561975 h 755650"/>
              <a:gd name="connsiteX28" fmla="*/ 438150 w 828675"/>
              <a:gd name="connsiteY28" fmla="*/ 609600 h 755650"/>
              <a:gd name="connsiteX29" fmla="*/ 361950 w 828675"/>
              <a:gd name="connsiteY29" fmla="*/ 568325 h 755650"/>
              <a:gd name="connsiteX30" fmla="*/ 295275 w 828675"/>
              <a:gd name="connsiteY30" fmla="*/ 488950 h 755650"/>
              <a:gd name="connsiteX31" fmla="*/ 228600 w 828675"/>
              <a:gd name="connsiteY31" fmla="*/ 565150 h 755650"/>
              <a:gd name="connsiteX32" fmla="*/ 152400 w 828675"/>
              <a:gd name="connsiteY32" fmla="*/ 676275 h 755650"/>
              <a:gd name="connsiteX33" fmla="*/ 85725 w 828675"/>
              <a:gd name="connsiteY33" fmla="*/ 752475 h 755650"/>
              <a:gd name="connsiteX34" fmla="*/ 9525 w 828675"/>
              <a:gd name="connsiteY34" fmla="*/ 755650 h 755650"/>
              <a:gd name="connsiteX35" fmla="*/ 0 w 828675"/>
              <a:gd name="connsiteY35" fmla="*/ 701675 h 755650"/>
              <a:gd name="connsiteX36" fmla="*/ 12700 w 828675"/>
              <a:gd name="connsiteY36" fmla="*/ 644525 h 755650"/>
              <a:gd name="connsiteX37" fmla="*/ 53975 w 828675"/>
              <a:gd name="connsiteY37" fmla="*/ 609600 h 755650"/>
              <a:gd name="connsiteX38" fmla="*/ 174625 w 828675"/>
              <a:gd name="connsiteY38" fmla="*/ 444500 h 755650"/>
              <a:gd name="connsiteX39" fmla="*/ 187325 w 828675"/>
              <a:gd name="connsiteY39" fmla="*/ 393700 h 755650"/>
              <a:gd name="connsiteX40" fmla="*/ 244475 w 828675"/>
              <a:gd name="connsiteY40" fmla="*/ 323850 h 755650"/>
              <a:gd name="connsiteX41" fmla="*/ 190500 w 828675"/>
              <a:gd name="connsiteY41" fmla="*/ 133350 h 755650"/>
              <a:gd name="connsiteX42" fmla="*/ 196850 w 828675"/>
              <a:gd name="connsiteY42" fmla="*/ 69850 h 755650"/>
              <a:gd name="connsiteX43" fmla="*/ 269875 w 828675"/>
              <a:gd name="connsiteY43" fmla="*/ 38100 h 755650"/>
              <a:gd name="connsiteX44" fmla="*/ 374650 w 828675"/>
              <a:gd name="connsiteY44" fmla="*/ 47625 h 755650"/>
              <a:gd name="connsiteX45" fmla="*/ 387350 w 828675"/>
              <a:gd name="connsiteY45" fmla="*/ 0 h 755650"/>
              <a:gd name="connsiteX0" fmla="*/ 628650 w 828675"/>
              <a:gd name="connsiteY0" fmla="*/ 133350 h 755650"/>
              <a:gd name="connsiteX1" fmla="*/ 528344 w 828675"/>
              <a:gd name="connsiteY1" fmla="*/ 138015 h 755650"/>
              <a:gd name="connsiteX2" fmla="*/ 480133 w 828675"/>
              <a:gd name="connsiteY2" fmla="*/ 156869 h 755650"/>
              <a:gd name="connsiteX3" fmla="*/ 410674 w 828675"/>
              <a:gd name="connsiteY3" fmla="*/ 293981 h 755650"/>
              <a:gd name="connsiteX4" fmla="*/ 346075 w 828675"/>
              <a:gd name="connsiteY4" fmla="*/ 393700 h 755650"/>
              <a:gd name="connsiteX5" fmla="*/ 385469 w 828675"/>
              <a:gd name="connsiteY5" fmla="*/ 419491 h 755650"/>
              <a:gd name="connsiteX6" fmla="*/ 468410 w 828675"/>
              <a:gd name="connsiteY6" fmla="*/ 409770 h 755650"/>
              <a:gd name="connsiteX7" fmla="*/ 581025 w 828675"/>
              <a:gd name="connsiteY7" fmla="*/ 327025 h 755650"/>
              <a:gd name="connsiteX8" fmla="*/ 663771 w 828675"/>
              <a:gd name="connsiteY8" fmla="*/ 240005 h 755650"/>
              <a:gd name="connsiteX9" fmla="*/ 695716 w 828675"/>
              <a:gd name="connsiteY9" fmla="*/ 156869 h 755650"/>
              <a:gd name="connsiteX10" fmla="*/ 628650 w 828675"/>
              <a:gd name="connsiteY10" fmla="*/ 133350 h 755650"/>
              <a:gd name="connsiteX11" fmla="*/ 250825 w 828675"/>
              <a:gd name="connsiteY11" fmla="*/ 99719 h 755650"/>
              <a:gd name="connsiteX12" fmla="*/ 253609 w 828675"/>
              <a:gd name="connsiteY12" fmla="*/ 195360 h 755650"/>
              <a:gd name="connsiteX13" fmla="*/ 280694 w 828675"/>
              <a:gd name="connsiteY13" fmla="*/ 274931 h 755650"/>
              <a:gd name="connsiteX14" fmla="*/ 336550 w 828675"/>
              <a:gd name="connsiteY14" fmla="*/ 168275 h 755650"/>
              <a:gd name="connsiteX15" fmla="*/ 365125 w 828675"/>
              <a:gd name="connsiteY15" fmla="*/ 123825 h 755650"/>
              <a:gd name="connsiteX16" fmla="*/ 318282 w 828675"/>
              <a:gd name="connsiteY16" fmla="*/ 109244 h 755650"/>
              <a:gd name="connsiteX17" fmla="*/ 250825 w 828675"/>
              <a:gd name="connsiteY17" fmla="*/ 99719 h 755650"/>
              <a:gd name="connsiteX18" fmla="*/ 387350 w 828675"/>
              <a:gd name="connsiteY18" fmla="*/ 0 h 755650"/>
              <a:gd name="connsiteX19" fmla="*/ 447675 w 828675"/>
              <a:gd name="connsiteY19" fmla="*/ 38100 h 755650"/>
              <a:gd name="connsiteX20" fmla="*/ 517525 w 828675"/>
              <a:gd name="connsiteY20" fmla="*/ 28575 h 755650"/>
              <a:gd name="connsiteX21" fmla="*/ 635000 w 828675"/>
              <a:gd name="connsiteY21" fmla="*/ 53975 h 755650"/>
              <a:gd name="connsiteX22" fmla="*/ 774700 w 828675"/>
              <a:gd name="connsiteY22" fmla="*/ 107950 h 755650"/>
              <a:gd name="connsiteX23" fmla="*/ 819150 w 828675"/>
              <a:gd name="connsiteY23" fmla="*/ 174625 h 755650"/>
              <a:gd name="connsiteX24" fmla="*/ 828675 w 828675"/>
              <a:gd name="connsiteY24" fmla="*/ 244475 h 755650"/>
              <a:gd name="connsiteX25" fmla="*/ 781050 w 828675"/>
              <a:gd name="connsiteY25" fmla="*/ 349250 h 755650"/>
              <a:gd name="connsiteX26" fmla="*/ 679450 w 828675"/>
              <a:gd name="connsiteY26" fmla="*/ 473075 h 755650"/>
              <a:gd name="connsiteX27" fmla="*/ 568325 w 828675"/>
              <a:gd name="connsiteY27" fmla="*/ 561975 h 755650"/>
              <a:gd name="connsiteX28" fmla="*/ 438150 w 828675"/>
              <a:gd name="connsiteY28" fmla="*/ 609600 h 755650"/>
              <a:gd name="connsiteX29" fmla="*/ 361950 w 828675"/>
              <a:gd name="connsiteY29" fmla="*/ 568325 h 755650"/>
              <a:gd name="connsiteX30" fmla="*/ 295275 w 828675"/>
              <a:gd name="connsiteY30" fmla="*/ 488950 h 755650"/>
              <a:gd name="connsiteX31" fmla="*/ 228600 w 828675"/>
              <a:gd name="connsiteY31" fmla="*/ 565150 h 755650"/>
              <a:gd name="connsiteX32" fmla="*/ 152400 w 828675"/>
              <a:gd name="connsiteY32" fmla="*/ 676275 h 755650"/>
              <a:gd name="connsiteX33" fmla="*/ 85725 w 828675"/>
              <a:gd name="connsiteY33" fmla="*/ 752475 h 755650"/>
              <a:gd name="connsiteX34" fmla="*/ 9525 w 828675"/>
              <a:gd name="connsiteY34" fmla="*/ 755650 h 755650"/>
              <a:gd name="connsiteX35" fmla="*/ 0 w 828675"/>
              <a:gd name="connsiteY35" fmla="*/ 701675 h 755650"/>
              <a:gd name="connsiteX36" fmla="*/ 12700 w 828675"/>
              <a:gd name="connsiteY36" fmla="*/ 644525 h 755650"/>
              <a:gd name="connsiteX37" fmla="*/ 53975 w 828675"/>
              <a:gd name="connsiteY37" fmla="*/ 609600 h 755650"/>
              <a:gd name="connsiteX38" fmla="*/ 174625 w 828675"/>
              <a:gd name="connsiteY38" fmla="*/ 444500 h 755650"/>
              <a:gd name="connsiteX39" fmla="*/ 187325 w 828675"/>
              <a:gd name="connsiteY39" fmla="*/ 393700 h 755650"/>
              <a:gd name="connsiteX40" fmla="*/ 244475 w 828675"/>
              <a:gd name="connsiteY40" fmla="*/ 323850 h 755650"/>
              <a:gd name="connsiteX41" fmla="*/ 190500 w 828675"/>
              <a:gd name="connsiteY41" fmla="*/ 133350 h 755650"/>
              <a:gd name="connsiteX42" fmla="*/ 196850 w 828675"/>
              <a:gd name="connsiteY42" fmla="*/ 69850 h 755650"/>
              <a:gd name="connsiteX43" fmla="*/ 269875 w 828675"/>
              <a:gd name="connsiteY43" fmla="*/ 38100 h 755650"/>
              <a:gd name="connsiteX44" fmla="*/ 374650 w 828675"/>
              <a:gd name="connsiteY44" fmla="*/ 47625 h 755650"/>
              <a:gd name="connsiteX45" fmla="*/ 387350 w 828675"/>
              <a:gd name="connsiteY45" fmla="*/ 0 h 755650"/>
              <a:gd name="connsiteX0" fmla="*/ 628650 w 828675"/>
              <a:gd name="connsiteY0" fmla="*/ 133350 h 755650"/>
              <a:gd name="connsiteX1" fmla="*/ 537283 w 828675"/>
              <a:gd name="connsiteY1" fmla="*/ 138015 h 755650"/>
              <a:gd name="connsiteX2" fmla="*/ 480133 w 828675"/>
              <a:gd name="connsiteY2" fmla="*/ 156869 h 755650"/>
              <a:gd name="connsiteX3" fmla="*/ 410674 w 828675"/>
              <a:gd name="connsiteY3" fmla="*/ 293981 h 755650"/>
              <a:gd name="connsiteX4" fmla="*/ 346075 w 828675"/>
              <a:gd name="connsiteY4" fmla="*/ 393700 h 755650"/>
              <a:gd name="connsiteX5" fmla="*/ 385469 w 828675"/>
              <a:gd name="connsiteY5" fmla="*/ 419491 h 755650"/>
              <a:gd name="connsiteX6" fmla="*/ 468410 w 828675"/>
              <a:gd name="connsiteY6" fmla="*/ 409770 h 755650"/>
              <a:gd name="connsiteX7" fmla="*/ 581025 w 828675"/>
              <a:gd name="connsiteY7" fmla="*/ 327025 h 755650"/>
              <a:gd name="connsiteX8" fmla="*/ 663771 w 828675"/>
              <a:gd name="connsiteY8" fmla="*/ 240005 h 755650"/>
              <a:gd name="connsiteX9" fmla="*/ 695716 w 828675"/>
              <a:gd name="connsiteY9" fmla="*/ 156869 h 755650"/>
              <a:gd name="connsiteX10" fmla="*/ 628650 w 828675"/>
              <a:gd name="connsiteY10" fmla="*/ 133350 h 755650"/>
              <a:gd name="connsiteX11" fmla="*/ 250825 w 828675"/>
              <a:gd name="connsiteY11" fmla="*/ 99719 h 755650"/>
              <a:gd name="connsiteX12" fmla="*/ 253609 w 828675"/>
              <a:gd name="connsiteY12" fmla="*/ 195360 h 755650"/>
              <a:gd name="connsiteX13" fmla="*/ 280694 w 828675"/>
              <a:gd name="connsiteY13" fmla="*/ 274931 h 755650"/>
              <a:gd name="connsiteX14" fmla="*/ 336550 w 828675"/>
              <a:gd name="connsiteY14" fmla="*/ 168275 h 755650"/>
              <a:gd name="connsiteX15" fmla="*/ 365125 w 828675"/>
              <a:gd name="connsiteY15" fmla="*/ 123825 h 755650"/>
              <a:gd name="connsiteX16" fmla="*/ 318282 w 828675"/>
              <a:gd name="connsiteY16" fmla="*/ 109244 h 755650"/>
              <a:gd name="connsiteX17" fmla="*/ 250825 w 828675"/>
              <a:gd name="connsiteY17" fmla="*/ 99719 h 755650"/>
              <a:gd name="connsiteX18" fmla="*/ 387350 w 828675"/>
              <a:gd name="connsiteY18" fmla="*/ 0 h 755650"/>
              <a:gd name="connsiteX19" fmla="*/ 447675 w 828675"/>
              <a:gd name="connsiteY19" fmla="*/ 38100 h 755650"/>
              <a:gd name="connsiteX20" fmla="*/ 517525 w 828675"/>
              <a:gd name="connsiteY20" fmla="*/ 28575 h 755650"/>
              <a:gd name="connsiteX21" fmla="*/ 635000 w 828675"/>
              <a:gd name="connsiteY21" fmla="*/ 53975 h 755650"/>
              <a:gd name="connsiteX22" fmla="*/ 774700 w 828675"/>
              <a:gd name="connsiteY22" fmla="*/ 107950 h 755650"/>
              <a:gd name="connsiteX23" fmla="*/ 819150 w 828675"/>
              <a:gd name="connsiteY23" fmla="*/ 174625 h 755650"/>
              <a:gd name="connsiteX24" fmla="*/ 828675 w 828675"/>
              <a:gd name="connsiteY24" fmla="*/ 244475 h 755650"/>
              <a:gd name="connsiteX25" fmla="*/ 781050 w 828675"/>
              <a:gd name="connsiteY25" fmla="*/ 349250 h 755650"/>
              <a:gd name="connsiteX26" fmla="*/ 679450 w 828675"/>
              <a:gd name="connsiteY26" fmla="*/ 473075 h 755650"/>
              <a:gd name="connsiteX27" fmla="*/ 568325 w 828675"/>
              <a:gd name="connsiteY27" fmla="*/ 561975 h 755650"/>
              <a:gd name="connsiteX28" fmla="*/ 438150 w 828675"/>
              <a:gd name="connsiteY28" fmla="*/ 609600 h 755650"/>
              <a:gd name="connsiteX29" fmla="*/ 361950 w 828675"/>
              <a:gd name="connsiteY29" fmla="*/ 568325 h 755650"/>
              <a:gd name="connsiteX30" fmla="*/ 295275 w 828675"/>
              <a:gd name="connsiteY30" fmla="*/ 488950 h 755650"/>
              <a:gd name="connsiteX31" fmla="*/ 228600 w 828675"/>
              <a:gd name="connsiteY31" fmla="*/ 565150 h 755650"/>
              <a:gd name="connsiteX32" fmla="*/ 152400 w 828675"/>
              <a:gd name="connsiteY32" fmla="*/ 676275 h 755650"/>
              <a:gd name="connsiteX33" fmla="*/ 85725 w 828675"/>
              <a:gd name="connsiteY33" fmla="*/ 752475 h 755650"/>
              <a:gd name="connsiteX34" fmla="*/ 9525 w 828675"/>
              <a:gd name="connsiteY34" fmla="*/ 755650 h 755650"/>
              <a:gd name="connsiteX35" fmla="*/ 0 w 828675"/>
              <a:gd name="connsiteY35" fmla="*/ 701675 h 755650"/>
              <a:gd name="connsiteX36" fmla="*/ 12700 w 828675"/>
              <a:gd name="connsiteY36" fmla="*/ 644525 h 755650"/>
              <a:gd name="connsiteX37" fmla="*/ 53975 w 828675"/>
              <a:gd name="connsiteY37" fmla="*/ 609600 h 755650"/>
              <a:gd name="connsiteX38" fmla="*/ 174625 w 828675"/>
              <a:gd name="connsiteY38" fmla="*/ 444500 h 755650"/>
              <a:gd name="connsiteX39" fmla="*/ 187325 w 828675"/>
              <a:gd name="connsiteY39" fmla="*/ 393700 h 755650"/>
              <a:gd name="connsiteX40" fmla="*/ 244475 w 828675"/>
              <a:gd name="connsiteY40" fmla="*/ 323850 h 755650"/>
              <a:gd name="connsiteX41" fmla="*/ 190500 w 828675"/>
              <a:gd name="connsiteY41" fmla="*/ 133350 h 755650"/>
              <a:gd name="connsiteX42" fmla="*/ 196850 w 828675"/>
              <a:gd name="connsiteY42" fmla="*/ 69850 h 755650"/>
              <a:gd name="connsiteX43" fmla="*/ 269875 w 828675"/>
              <a:gd name="connsiteY43" fmla="*/ 38100 h 755650"/>
              <a:gd name="connsiteX44" fmla="*/ 374650 w 828675"/>
              <a:gd name="connsiteY44" fmla="*/ 47625 h 755650"/>
              <a:gd name="connsiteX45" fmla="*/ 387350 w 828675"/>
              <a:gd name="connsiteY45" fmla="*/ 0 h 755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828675" h="755650">
                <a:moveTo>
                  <a:pt x="628650" y="133350"/>
                </a:moveTo>
                <a:lnTo>
                  <a:pt x="537283" y="138015"/>
                </a:lnTo>
                <a:lnTo>
                  <a:pt x="480133" y="156869"/>
                </a:lnTo>
                <a:lnTo>
                  <a:pt x="410674" y="293981"/>
                </a:lnTo>
                <a:lnTo>
                  <a:pt x="346075" y="393700"/>
                </a:lnTo>
                <a:lnTo>
                  <a:pt x="385469" y="419491"/>
                </a:lnTo>
                <a:lnTo>
                  <a:pt x="468410" y="409770"/>
                </a:lnTo>
                <a:lnTo>
                  <a:pt x="581025" y="327025"/>
                </a:lnTo>
                <a:lnTo>
                  <a:pt x="663771" y="240005"/>
                </a:lnTo>
                <a:lnTo>
                  <a:pt x="695716" y="156869"/>
                </a:lnTo>
                <a:lnTo>
                  <a:pt x="628650" y="133350"/>
                </a:lnTo>
                <a:close/>
                <a:moveTo>
                  <a:pt x="250825" y="99719"/>
                </a:moveTo>
                <a:cubicBezTo>
                  <a:pt x="249767" y="133586"/>
                  <a:pt x="254667" y="161493"/>
                  <a:pt x="253609" y="195360"/>
                </a:cubicBezTo>
                <a:lnTo>
                  <a:pt x="280694" y="274931"/>
                </a:lnTo>
                <a:lnTo>
                  <a:pt x="336550" y="168275"/>
                </a:lnTo>
                <a:lnTo>
                  <a:pt x="365125" y="123825"/>
                </a:lnTo>
                <a:cubicBezTo>
                  <a:pt x="349511" y="118965"/>
                  <a:pt x="342835" y="112614"/>
                  <a:pt x="318282" y="109244"/>
                </a:cubicBezTo>
                <a:lnTo>
                  <a:pt x="250825" y="99719"/>
                </a:lnTo>
                <a:close/>
                <a:moveTo>
                  <a:pt x="387350" y="0"/>
                </a:moveTo>
                <a:lnTo>
                  <a:pt x="447675" y="38100"/>
                </a:lnTo>
                <a:lnTo>
                  <a:pt x="517525" y="28575"/>
                </a:lnTo>
                <a:lnTo>
                  <a:pt x="635000" y="53975"/>
                </a:lnTo>
                <a:lnTo>
                  <a:pt x="774700" y="107950"/>
                </a:lnTo>
                <a:lnTo>
                  <a:pt x="819150" y="174625"/>
                </a:lnTo>
                <a:lnTo>
                  <a:pt x="828675" y="244475"/>
                </a:lnTo>
                <a:lnTo>
                  <a:pt x="781050" y="349250"/>
                </a:lnTo>
                <a:lnTo>
                  <a:pt x="679450" y="473075"/>
                </a:lnTo>
                <a:lnTo>
                  <a:pt x="568325" y="561975"/>
                </a:lnTo>
                <a:lnTo>
                  <a:pt x="438150" y="609600"/>
                </a:lnTo>
                <a:lnTo>
                  <a:pt x="361950" y="568325"/>
                </a:lnTo>
                <a:lnTo>
                  <a:pt x="295275" y="488950"/>
                </a:lnTo>
                <a:lnTo>
                  <a:pt x="228600" y="565150"/>
                </a:lnTo>
                <a:lnTo>
                  <a:pt x="152400" y="676275"/>
                </a:lnTo>
                <a:lnTo>
                  <a:pt x="85725" y="752475"/>
                </a:lnTo>
                <a:lnTo>
                  <a:pt x="9525" y="755650"/>
                </a:lnTo>
                <a:lnTo>
                  <a:pt x="0" y="701675"/>
                </a:lnTo>
                <a:lnTo>
                  <a:pt x="12700" y="644525"/>
                </a:lnTo>
                <a:lnTo>
                  <a:pt x="53975" y="609600"/>
                </a:lnTo>
                <a:lnTo>
                  <a:pt x="174625" y="444500"/>
                </a:lnTo>
                <a:lnTo>
                  <a:pt x="187325" y="393700"/>
                </a:lnTo>
                <a:lnTo>
                  <a:pt x="244475" y="323850"/>
                </a:lnTo>
                <a:lnTo>
                  <a:pt x="190500" y="133350"/>
                </a:lnTo>
                <a:lnTo>
                  <a:pt x="196850" y="69850"/>
                </a:lnTo>
                <a:lnTo>
                  <a:pt x="269875" y="38100"/>
                </a:lnTo>
                <a:lnTo>
                  <a:pt x="374650" y="47625"/>
                </a:lnTo>
                <a:lnTo>
                  <a:pt x="387350" y="0"/>
                </a:lnTo>
                <a:close/>
              </a:path>
            </a:pathLst>
          </a:custGeom>
          <a:solidFill>
            <a:srgbClr val="FFFF00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5056290" y="4560723"/>
            <a:ext cx="2079415" cy="11651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endParaRPr lang="en-US" altLang="zh-CN" sz="1600" dirty="0" smtClean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ctr">
              <a:lnSpc>
                <a:spcPct val="150000"/>
              </a:lnSpc>
            </a:pPr>
            <a:endParaRPr lang="en-US" altLang="zh-CN" sz="16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16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Website: toming.yanj.cn</a:t>
            </a: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4">
            <a:clrChange>
              <a:clrFrom>
                <a:srgbClr val="F2F2F2"/>
              </a:clrFrom>
              <a:clrTo>
                <a:srgbClr val="F2F2F2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266750" y="4129700"/>
            <a:ext cx="1658500" cy="1196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5643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</TotalTime>
  <Words>447</Words>
  <Application>Microsoft Office PowerPoint</Application>
  <PresentationFormat>宽屏</PresentationFormat>
  <Paragraphs>84</Paragraphs>
  <Slides>8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7" baseType="lpstr">
      <vt:lpstr>华文楷体</vt:lpstr>
      <vt:lpstr>宋体</vt:lpstr>
      <vt:lpstr>微软雅黑 Light</vt:lpstr>
      <vt:lpstr>Arial</vt:lpstr>
      <vt:lpstr>Calibri</vt:lpstr>
      <vt:lpstr>Calibri Light</vt:lpstr>
      <vt:lpstr>Times New Roman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汤旭铭</dc:creator>
  <cp:lastModifiedBy>admin</cp:lastModifiedBy>
  <cp:revision>71</cp:revision>
  <dcterms:created xsi:type="dcterms:W3CDTF">2014-02-25T13:07:23Z</dcterms:created>
  <dcterms:modified xsi:type="dcterms:W3CDTF">2014-03-23T06:19:59Z</dcterms:modified>
</cp:coreProperties>
</file>

<file path=docProps/thumbnail.jpeg>
</file>